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8603203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34</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482546"/>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00548"/>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a:t>
            </a:r>
            <a:r>
              <a:rPr lang="kk-KZ" sz="1200" b="1" dirty="0">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03 ақпан сағ. </a:t>
            </a:r>
            <a:r>
              <a:rPr lang="ru-RU" altLang="ru-RU" sz="1200" b="1" dirty="0">
                <a:latin typeface="Times New Roman" panose="02020603050405020304" pitchFamily="18" charset="0"/>
                <a:cs typeface="Times New Roman" panose="02020603050405020304" pitchFamily="18" charset="0"/>
              </a:rPr>
              <a:t>21-ден 04 </a:t>
            </a:r>
            <a:r>
              <a:rPr lang="ru-RU" altLang="ru-RU" sz="1200" b="1" dirty="0" err="1">
                <a:latin typeface="Times New Roman" panose="02020603050405020304" pitchFamily="18" charset="0"/>
                <a:cs typeface="Times New Roman" panose="02020603050405020304" pitchFamily="18" charset="0"/>
              </a:rPr>
              <a:t>ақпан</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a:t>
            </a:r>
            <a:r>
              <a:rPr lang="kk-KZ" sz="1400" dirty="0">
                <a:solidFill>
                  <a:prstClr val="black"/>
                </a:solidFill>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соғады, күші 7-12 м/с. Ауа температурасы түнде 12-14°, күндіз 1-3° аяз болады.</a:t>
            </a:r>
            <a:endParaRPr lang="ru-RU" altLang="ru-RU" sz="1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05</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a:latin typeface="Times New Roman" pitchFamily="18" charset="0"/>
                <a:cs typeface="Times New Roman" pitchFamily="18" charset="0"/>
              </a:rPr>
              <a:t>04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05</a:t>
            </a:r>
            <a:r>
              <a:rPr lang="kk-KZ" sz="1200" b="1" dirty="0">
                <a:latin typeface="Times New Roman" panose="02020603050405020304" pitchFamily="18" charset="0"/>
                <a:cs typeface="Times New Roman" panose="02020603050405020304"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жауын-шашынсыз</a:t>
            </a:r>
            <a:r>
              <a:rPr lang="kk-KZ" sz="14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itchFamily="18" charset="0"/>
                <a:cs typeface="Times New Roman" pitchFamily="18" charset="0"/>
              </a:rPr>
              <a:t> Жел оңтүстік-шығыстан соғады, күші 5-10 м/с. Ауа температурасы 8-10° 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5044851" y="230110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44852" y="321282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1870800"/>
              </p:ext>
            </p:extLst>
          </p:nvPr>
        </p:nvGraphicFramePr>
        <p:xfrm>
          <a:off x="4982765" y="3944211"/>
          <a:ext cx="4691064" cy="22640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ас2у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2003">
                <a:tc>
                  <a:txBody>
                    <a:bodyPr/>
                    <a:lstStyle/>
                    <a:p>
                      <a:r>
                        <a:rPr lang="ru-RU" sz="1000">
                          <a:solidFill>
                            <a:schemeClr val="tx1"/>
                          </a:solidFill>
                          <a:latin typeface="Times New Roman" panose="02020603050405020304" pitchFamily="18" charset="0"/>
                          <a:cs typeface="Times New Roman" panose="02020603050405020304" pitchFamily="18" charset="0"/>
                        </a:rPr>
                        <a:t>Қалқыма бөшектер РМ-2,5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837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1005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93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a:t>
            </a:r>
            <a:r>
              <a:rPr lang="ru-RU" altLang="ru-RU" sz="1200" b="1" i="1" dirty="0">
                <a:solidFill>
                  <a:srgbClr val="000000"/>
                </a:solidFill>
                <a:latin typeface="Times New Roman" panose="02020603050405020304" pitchFamily="18" charset="0"/>
                <a:cs typeface="Times New Roman" panose="02020603050405020304" pitchFamily="18" charset="0"/>
              </a:rPr>
              <a:t> / 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20815</TotalTime>
  <Words>642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3375</cp:revision>
  <cp:lastPrinted>2021-07-01T03:56:27Z</cp:lastPrinted>
  <dcterms:created xsi:type="dcterms:W3CDTF">2018-03-27T06:03:00Z</dcterms:created>
  <dcterms:modified xsi:type="dcterms:W3CDTF">2024-02-03T07:01:15Z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