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15180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а</a:t>
            </a:r>
            <a:r>
              <a:rPr lang="kk-KZ" altLang="ru-RU" sz="1200" b="1" dirty="0">
                <a:latin typeface="Times New Roman" panose="02020603050405020304" pitchFamily="18" charset="0"/>
                <a:cs typeface="Times New Roman" panose="02020603050405020304" pitchFamily="18" charset="0"/>
              </a:rPr>
              <a:t>қпанға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35347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а</a:t>
            </a:r>
            <a:r>
              <a:rPr lang="ru-RU" sz="1200" b="1" dirty="0" err="1">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21 сағ. 03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04 а</a:t>
            </a:r>
            <a:r>
              <a:rPr lang="ru-RU" sz="1200" b="1" dirty="0" err="1">
                <a:latin typeface="Times New Roman" panose="02020603050405020304" pitchFamily="18" charset="0"/>
                <a:cs typeface="Times New Roman" panose="02020603050405020304" pitchFamily="18" charset="0"/>
              </a:rPr>
              <a:t>қпан</a:t>
            </a:r>
            <a:r>
              <a:rPr lang="kk-KZ" altLang="ru-RU" sz="1200" b="1" dirty="0">
                <a:latin typeface="Times New Roman" pitchFamily="18" charset="0"/>
                <a:cs typeface="Times New Roman" pitchFamily="18" charset="0"/>
              </a:rPr>
              <a:t>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a:t>
            </a:r>
            <a:r>
              <a:rPr lang="kk-KZ" sz="1050" dirty="0">
                <a:latin typeface="Times New Roman" pitchFamily="18" charset="0"/>
                <a:cs typeface="Times New Roman" pitchFamily="18" charset="0"/>
              </a:rPr>
              <a:t>Көшпелі бұлтты, кей уақытта жауын-шашын (жаңбыр, қар) көктайғақ, тұман болады. Оңтүстік-шығыстан оңтүстік-батысқа ауысатын жел соғады, күші 5-10 м/с. Ауа температурасы түнде 2-4  градус аяз, күндіз 0-2  градус жылы болады. </a:t>
            </a:r>
            <a:endParaRPr lang="ru-RU" sz="1100" dirty="0">
              <a:latin typeface="Times New Roman" pitchFamily="18" charset="0"/>
              <a:cs typeface="Times New Roman" pitchFamily="18" charset="0"/>
            </a:endParaRPr>
          </a:p>
          <a:p>
            <a:pPr indent="182563" algn="just"/>
            <a:r>
              <a:rPr lang="kk-KZ" altLang="ru-RU" sz="1100" b="1" dirty="0">
                <a:latin typeface="Times New Roman" pitchFamily="18" charset="0"/>
                <a:cs typeface="Times New Roman" pitchFamily="18" charset="0"/>
              </a:rPr>
              <a:t>                                         </a:t>
            </a:r>
            <a:r>
              <a:rPr lang="kk-KZ" altLang="ru-RU" sz="1050" b="1" dirty="0">
                <a:latin typeface="Times New Roman" pitchFamily="18" charset="0"/>
                <a:cs typeface="Times New Roman" pitchFamily="18" charset="0"/>
              </a:rPr>
              <a:t>05 а</a:t>
            </a:r>
            <a:r>
              <a:rPr lang="ru-RU" sz="1050" b="1" dirty="0" err="1">
                <a:latin typeface="Times New Roman" panose="02020603050405020304" pitchFamily="18" charset="0"/>
                <a:cs typeface="Times New Roman" panose="02020603050405020304" pitchFamily="18" charset="0"/>
              </a:rPr>
              <a:t>қпанға</a:t>
            </a:r>
            <a:r>
              <a:rPr lang="ru-RU" sz="1050" b="1" dirty="0">
                <a:latin typeface="Times New Roman" panose="02020603050405020304" pitchFamily="18" charset="0"/>
                <a:cs typeface="Times New Roman" panose="02020603050405020304" pitchFamily="18" charset="0"/>
              </a:rPr>
              <a:t> </a:t>
            </a:r>
          </a:p>
          <a:p>
            <a:pPr indent="182563" algn="just"/>
            <a:r>
              <a:rPr lang="kk-KZ" altLang="ru-RU" sz="1050" b="1" dirty="0">
                <a:latin typeface="Times New Roman" pitchFamily="18" charset="0"/>
                <a:cs typeface="Times New Roman" pitchFamily="18" charset="0"/>
              </a:rPr>
              <a:t>2024 ж. 21 сағ. 04 а</a:t>
            </a:r>
            <a:r>
              <a:rPr lang="ru-RU" sz="1050" b="1" dirty="0" err="1">
                <a:latin typeface="Times New Roman" panose="02020603050405020304" pitchFamily="18" charset="0"/>
                <a:cs typeface="Times New Roman" panose="02020603050405020304" pitchFamily="18" charset="0"/>
              </a:rPr>
              <a:t>қпанн</a:t>
            </a:r>
            <a:r>
              <a:rPr lang="kk-KZ" altLang="ru-RU" sz="1050" b="1" dirty="0">
                <a:latin typeface="Times New Roman" pitchFamily="18" charset="0"/>
                <a:cs typeface="Times New Roman" pitchFamily="18" charset="0"/>
              </a:rPr>
              <a:t>ан  09 сағ. </a:t>
            </a:r>
            <a:r>
              <a:rPr lang="ru-RU" altLang="ru-RU" sz="1050" b="1" dirty="0">
                <a:latin typeface="Times New Roman" panose="02020603050405020304" pitchFamily="18" charset="0"/>
                <a:cs typeface="Times New Roman" panose="02020603050405020304" pitchFamily="18" charset="0"/>
              </a:rPr>
              <a:t>05</a:t>
            </a:r>
            <a:r>
              <a:rPr lang="ru-RU" sz="1050" b="1" dirty="0">
                <a:latin typeface="Times New Roman" panose="02020603050405020304" pitchFamily="18" charset="0"/>
                <a:cs typeface="Times New Roman" panose="02020603050405020304" pitchFamily="18" charset="0"/>
              </a:rPr>
              <a:t> </a:t>
            </a:r>
            <a:r>
              <a:rPr lang="ru-RU" sz="1050" b="1" dirty="0" err="1">
                <a:latin typeface="Times New Roman" panose="02020603050405020304" pitchFamily="18" charset="0"/>
                <a:cs typeface="Times New Roman" panose="02020603050405020304" pitchFamily="18" charset="0"/>
              </a:rPr>
              <a:t>ақпанға</a:t>
            </a:r>
            <a:r>
              <a:rPr lang="ru-RU" sz="1050" b="1" dirty="0">
                <a:latin typeface="Times New Roman" panose="02020603050405020304" pitchFamily="18" charset="0"/>
                <a:cs typeface="Times New Roman" panose="02020603050405020304" pitchFamily="18" charset="0"/>
              </a:rPr>
              <a:t> </a:t>
            </a:r>
            <a:r>
              <a:rPr lang="kk-KZ" altLang="ru-RU" sz="1050" b="1" dirty="0">
                <a:latin typeface="Times New Roman" pitchFamily="18" charset="0"/>
                <a:cs typeface="Times New Roman" pitchFamily="18" charset="0"/>
              </a:rPr>
              <a:t>дейін</a:t>
            </a:r>
            <a:endParaRPr lang="en-US" altLang="ru-RU" sz="1050" b="1" dirty="0">
              <a:latin typeface="Times New Roman" pitchFamily="18" charset="0"/>
              <a:cs typeface="Times New Roman" pitchFamily="18" charset="0"/>
            </a:endParaRPr>
          </a:p>
          <a:p>
            <a:pPr lvl="0" indent="182563" algn="just"/>
            <a:r>
              <a:rPr lang="kk-KZ" sz="1050" dirty="0">
                <a:latin typeface="Times New Roman" pitchFamily="18" charset="0"/>
                <a:cs typeface="Times New Roman" pitchFamily="18" charset="0"/>
              </a:rPr>
              <a:t>Көшпелі бұлтты, жауын-шашынсыз болады</a:t>
            </a:r>
            <a:r>
              <a:rPr lang="uz-Cyrl-UZ" sz="1050" dirty="0">
                <a:latin typeface="Times New Roman" pitchFamily="18" charset="0"/>
                <a:cs typeface="Times New Roman" pitchFamily="18" charset="0"/>
              </a:rPr>
              <a:t>. Түнде және таңертең тұман түседі. Оңтүстік-шығыстан, оңтүстіктен </a:t>
            </a:r>
            <a:r>
              <a:rPr lang="kk-KZ" sz="1050" dirty="0">
                <a:latin typeface="Times New Roman" pitchFamily="18" charset="0"/>
                <a:cs typeface="Times New Roman" pitchFamily="18" charset="0"/>
              </a:rPr>
              <a:t>жел соғады, күші  3-8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Сүгірәлі </a:t>
            </a:r>
            <a:r>
              <a:rPr lang="ru-RU" sz="1200" b="1" i="1">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13654</TotalTime>
  <Words>644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3124</cp:revision>
  <cp:lastPrinted>2021-07-01T03:56:27Z</cp:lastPrinted>
  <dcterms:created xsi:type="dcterms:W3CDTF">2018-03-27T06:03:00Z</dcterms:created>
  <dcterms:modified xsi:type="dcterms:W3CDTF">2024-02-03T06:43:25Z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