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731243"/>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04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03</a:t>
            </a:r>
            <a:r>
              <a:rPr lang="kk-KZ" altLang="ru-RU" sz="1100" b="1" dirty="0">
                <a:latin typeface="Times New Roman" pitchFamily="18" charset="0"/>
                <a:ea typeface="Times New Roman KZ" pitchFamily="18" charset="0"/>
                <a:cs typeface="Times New Roman" pitchFamily="18" charset="0"/>
              </a:rPr>
              <a:t> ақпан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04 </a:t>
            </a:r>
            <a:r>
              <a:rPr lang="kk-KZ" altLang="ru-RU" sz="1100" b="1" dirty="0">
                <a:latin typeface="Times New Roman" pitchFamily="18" charset="0"/>
                <a:ea typeface="Times New Roman KZ" pitchFamily="18" charset="0"/>
                <a:cs typeface="Times New Roman" pitchFamily="18" charset="0"/>
              </a:rPr>
              <a:t>ақпан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r>
              <a:rPr lang="kk-KZ" sz="1200" dirty="0">
                <a:latin typeface="Times New Roman KZ" pitchFamily="18" charset="0"/>
                <a:ea typeface="Times New Roman KZ" pitchFamily="18" charset="0"/>
              </a:rPr>
              <a:t>Көшпелі бұлтты, жауын-шашынсыз. Оң</a:t>
            </a:r>
            <a:r>
              <a:rPr lang="kk-KZ" sz="1200" dirty="0">
                <a:latin typeface="Times New Roman KZ" pitchFamily="18" charset="0"/>
                <a:ea typeface="Times New Roman KZ" pitchFamily="18" charset="0"/>
                <a:cs typeface="Times New Roman" pitchFamily="18" charset="0"/>
              </a:rPr>
              <a:t>түстік-шығ</a:t>
            </a:r>
            <a:r>
              <a:rPr lang="kk-KZ" sz="1200" dirty="0">
                <a:latin typeface="Times New Roman" pitchFamily="18" charset="0"/>
                <a:cs typeface="Times New Roman" pitchFamily="18" charset="0"/>
              </a:rPr>
              <a:t>ыстан </a:t>
            </a:r>
            <a:r>
              <a:rPr lang="kk-KZ" sz="1200" dirty="0">
                <a:latin typeface="Times New Roman KZ" pitchFamily="18" charset="0"/>
                <a:ea typeface="Times New Roman KZ" pitchFamily="18" charset="0"/>
              </a:rPr>
              <a:t>жел соғады</a:t>
            </a:r>
            <a:r>
              <a:rPr lang="kk-KZ" sz="1200" dirty="0">
                <a:latin typeface="Times New Roman" pitchFamily="18" charset="0"/>
                <a:cs typeface="Times New Roman" pitchFamily="18" charset="0"/>
              </a:rPr>
              <a:t>, күші 2-7 м/с. Ауа температурасы түнде 18-20, күндіз 1-3 градус аяз.</a:t>
            </a:r>
          </a:p>
          <a:p>
            <a:endParaRPr lang="kk-KZ"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05 ақпан</a:t>
            </a:r>
          </a:p>
          <a:p>
            <a:pPr marL="228600" indent="-228600" algn="ctr"/>
            <a:r>
              <a:rPr lang="ru-RU" sz="1050" b="1" dirty="0">
                <a:latin typeface="Times New Roman" pitchFamily="18" charset="0"/>
                <a:ea typeface="Times New Roman KZ" pitchFamily="18" charset="0"/>
                <a:cs typeface="Times New Roman" pitchFamily="18" charset="0"/>
              </a:rPr>
              <a:t>2024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04</a:t>
            </a:r>
            <a:r>
              <a:rPr lang="kk-KZ" altLang="ru-RU" sz="1050" b="1" dirty="0">
                <a:latin typeface="Times New Roman" pitchFamily="18" charset="0"/>
                <a:ea typeface="Times New Roman KZ" pitchFamily="18" charset="0"/>
                <a:cs typeface="Times New Roman" pitchFamily="18" charset="0"/>
              </a:rPr>
              <a:t> ақпан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21-ден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a:t>
            </a:r>
            <a:r>
              <a:rPr lang="kk-KZ" altLang="ru-RU" sz="1050" b="1" dirty="0">
                <a:latin typeface="Times New Roman" pitchFamily="18" charset="0"/>
                <a:ea typeface="Times New Roman KZ" pitchFamily="18" charset="0"/>
                <a:cs typeface="Times New Roman" pitchFamily="18" charset="0"/>
              </a:rPr>
              <a:t>05 ақпан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09-ға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KZ" pitchFamily="18" charset="0"/>
                <a:ea typeface="Times New Roman KZ" pitchFamily="18" charset="0"/>
              </a:rPr>
              <a:t>Көшпелі бұлтты, жауын-шашынсыз. </a:t>
            </a:r>
            <a:r>
              <a:rPr lang="kk-KZ" sz="1200" dirty="0">
                <a:latin typeface="Times New Roman KZ" pitchFamily="18" charset="0"/>
                <a:ea typeface="Times New Roman KZ" pitchFamily="18" charset="0"/>
                <a:cs typeface="Times New Roman" pitchFamily="18" charset="0"/>
              </a:rPr>
              <a:t>Оңтүстік-шығ</a:t>
            </a:r>
            <a:r>
              <a:rPr lang="kk-KZ" sz="1200" dirty="0">
                <a:latin typeface="Times New Roman" pitchFamily="18" charset="0"/>
                <a:cs typeface="Times New Roman" pitchFamily="18" charset="0"/>
              </a:rPr>
              <a:t>ыстан </a:t>
            </a:r>
            <a:r>
              <a:rPr lang="kk-KZ" sz="1200" dirty="0">
                <a:latin typeface="Times New Roman KZ" pitchFamily="18" charset="0"/>
                <a:ea typeface="Times New Roman KZ" pitchFamily="18" charset="0"/>
              </a:rPr>
              <a:t>жел соғады, күші 2-7 м/с. </a:t>
            </a:r>
            <a:r>
              <a:rPr lang="kk-KZ" sz="1200" dirty="0">
                <a:latin typeface="Times New Roman" pitchFamily="18" charset="0"/>
                <a:cs typeface="Times New Roman" pitchFamily="18" charset="0"/>
              </a:rPr>
              <a:t>Ауа температурасы 14-16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04</a:t>
            </a:r>
            <a:r>
              <a:rPr lang="kk-KZ" sz="1200" dirty="0">
                <a:solidFill>
                  <a:schemeClr val="tx1"/>
                </a:solidFill>
                <a:latin typeface="Times New Roman" panose="02020603050405020304" pitchFamily="18" charset="0"/>
                <a:cs typeface="Times New Roman" panose="02020603050405020304" pitchFamily="18" charset="0"/>
              </a:rPr>
              <a:t> ақпан, 05 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ақпан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0,496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4449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a:solidFill>
                  <a:srgbClr val="000000"/>
                </a:solidFill>
                <a:latin typeface="Times New Roman" panose="02020603050405020304" pitchFamily="18" charset="0"/>
                <a:cs typeface="Times New Roman" panose="02020603050405020304" pitchFamily="18" charset="0"/>
              </a:rPr>
              <a:t>  Мухитдинова Р.А. </a:t>
            </a:r>
            <a:r>
              <a:rPr lang="ru-RU" sz="1400" b="1" i="1" dirty="0">
                <a:latin typeface="Times New Roman" pitchFamily="18" charset="0"/>
                <a:cs typeface="Times New Roman"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18298</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3969</cp:revision>
  <cp:lastPrinted>2021-07-01T03:56:27Z</cp:lastPrinted>
  <dcterms:created xsi:type="dcterms:W3CDTF">2018-03-27T06:03:00Z</dcterms:created>
  <dcterms:modified xsi:type="dcterms:W3CDTF">2024-02-03T06:42:31Z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