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81324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7798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04 </a:t>
            </a:r>
            <a:r>
              <a:rPr lang="ru-RU" sz="1300" b="1" dirty="0" err="1">
                <a:solidFill>
                  <a:srgbClr val="000000"/>
                </a:solidFill>
                <a:latin typeface="Times New Roman" panose="02020603050405020304" pitchFamily="18" charset="0"/>
                <a:cs typeface="Times New Roman" panose="02020603050405020304" pitchFamily="18" charset="0"/>
              </a:rPr>
              <a:t>ақпан</a:t>
            </a:r>
            <a:r>
              <a:rPr lang="ru-RU" altLang="ru-RU" sz="1300" b="1" dirty="0" err="1">
                <a:latin typeface="Times New Roman" panose="02020603050405020304" pitchFamily="18" charset="0"/>
                <a:cs typeface="Times New Roman" panose="02020603050405020304" pitchFamily="18" charset="0"/>
              </a:rPr>
              <a:t>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300" b="1" dirty="0">
                <a:solidFill>
                  <a:srgbClr val="000000"/>
                </a:solidFill>
                <a:latin typeface="Times New Roman" panose="02020603050405020304" pitchFamily="18" charset="0"/>
                <a:cs typeface="Times New Roman" panose="02020603050405020304" pitchFamily="18" charset="0"/>
              </a:rPr>
              <a:t>2024 ж. 03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 </a:t>
            </a:r>
            <a:r>
              <a:rPr lang="ru-RU" sz="1300" b="1" dirty="0" err="1">
                <a:solidFill>
                  <a:srgbClr val="000000"/>
                </a:solidFill>
                <a:latin typeface="Times New Roman" panose="02020603050405020304" pitchFamily="18" charset="0"/>
                <a:cs typeface="Times New Roman" panose="02020603050405020304" pitchFamily="18" charset="0"/>
              </a:rPr>
              <a:t>сағ</a:t>
            </a:r>
            <a:r>
              <a:rPr lang="ru-RU" sz="1300" b="1" dirty="0">
                <a:solidFill>
                  <a:srgbClr val="000000"/>
                </a:solidFill>
                <a:latin typeface="Times New Roman" panose="02020603050405020304" pitchFamily="18" charset="0"/>
                <a:cs typeface="Times New Roman" panose="02020603050405020304" pitchFamily="18" charset="0"/>
              </a:rPr>
              <a:t>. 21-нен </a:t>
            </a:r>
            <a:r>
              <a:rPr lang="ru-RU" sz="1300" b="1" dirty="0" err="1">
                <a:solidFill>
                  <a:srgbClr val="000000"/>
                </a:solidFill>
                <a:latin typeface="Times New Roman" panose="02020603050405020304" pitchFamily="18" charset="0"/>
                <a:cs typeface="Times New Roman" panose="02020603050405020304" pitchFamily="18" charset="0"/>
              </a:rPr>
              <a:t>бастап</a:t>
            </a:r>
            <a:r>
              <a:rPr lang="ru-RU" sz="1300" b="1" dirty="0">
                <a:solidFill>
                  <a:srgbClr val="000000"/>
                </a:solidFill>
                <a:latin typeface="Times New Roman" panose="02020603050405020304" pitchFamily="18" charset="0"/>
                <a:cs typeface="Times New Roman" panose="02020603050405020304" pitchFamily="18" charset="0"/>
              </a:rPr>
              <a:t> 04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сағ. 21-ға </a:t>
            </a:r>
            <a:r>
              <a:rPr lang="ru-RU" sz="13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solidFill>
                  <a:prstClr val="black"/>
                </a:solidFill>
                <a:latin typeface="Times New Roman" pitchFamily="18" charset="0"/>
                <a:cs typeface="Times New Roman" pitchFamily="18" charset="0"/>
              </a:rPr>
              <a:t>Көшпелі бұлтты, қар жауады, бұрқасын күтіледі. Күндіз жолдарда көктайғақ күтіледі. Жел таңертең және күндіз екпіні 15-20 м/с. Ауа температурасы түнде 4-6, күндіз 1-3 аяз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ақпанға</a:t>
            </a:r>
          </a:p>
          <a:p>
            <a:pPr lvl="0" indent="182563" algn="ctr"/>
            <a:r>
              <a:rPr lang="ru-RU" sz="1300" b="1" dirty="0">
                <a:solidFill>
                  <a:srgbClr val="000000"/>
                </a:solidFill>
                <a:latin typeface="Times New Roman" panose="02020603050405020304" pitchFamily="18" charset="0"/>
                <a:cs typeface="Times New Roman" panose="02020603050405020304" pitchFamily="18" charset="0"/>
              </a:rPr>
              <a:t>2024 ж. 04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 </a:t>
            </a:r>
            <a:r>
              <a:rPr lang="ru-RU" sz="1300" b="1" dirty="0" err="1">
                <a:solidFill>
                  <a:srgbClr val="000000"/>
                </a:solidFill>
                <a:latin typeface="Times New Roman" panose="02020603050405020304" pitchFamily="18" charset="0"/>
                <a:cs typeface="Times New Roman" panose="02020603050405020304" pitchFamily="18" charset="0"/>
              </a:rPr>
              <a:t>сағ</a:t>
            </a:r>
            <a:r>
              <a:rPr lang="ru-RU" sz="1300" b="1" dirty="0">
                <a:solidFill>
                  <a:srgbClr val="000000"/>
                </a:solidFill>
                <a:latin typeface="Times New Roman" panose="02020603050405020304" pitchFamily="18" charset="0"/>
                <a:cs typeface="Times New Roman" panose="02020603050405020304" pitchFamily="18" charset="0"/>
              </a:rPr>
              <a:t>. 21-нен </a:t>
            </a:r>
            <a:r>
              <a:rPr lang="ru-RU" sz="1300" b="1" dirty="0" err="1">
                <a:solidFill>
                  <a:srgbClr val="000000"/>
                </a:solidFill>
                <a:latin typeface="Times New Roman" panose="02020603050405020304" pitchFamily="18" charset="0"/>
                <a:cs typeface="Times New Roman" panose="02020603050405020304" pitchFamily="18" charset="0"/>
              </a:rPr>
              <a:t>бастап</a:t>
            </a:r>
            <a:r>
              <a:rPr lang="ru-RU" sz="1300" b="1" dirty="0">
                <a:solidFill>
                  <a:srgbClr val="000000"/>
                </a:solidFill>
                <a:latin typeface="Times New Roman" panose="02020603050405020304" pitchFamily="18" charset="0"/>
                <a:cs typeface="Times New Roman" panose="02020603050405020304" pitchFamily="18" charset="0"/>
              </a:rPr>
              <a:t> 05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300" b="1" dirty="0">
                <a:solidFill>
                  <a:srgbClr val="000000"/>
                </a:solidFill>
                <a:latin typeface="Times New Roman" panose="02020603050405020304" pitchFamily="18" charset="0"/>
                <a:cs typeface="Times New Roman" panose="02020603050405020304" pitchFamily="18" charset="0"/>
              </a:rPr>
              <a:t>сағ. 09-ға </a:t>
            </a:r>
            <a:r>
              <a:rPr lang="ru-RU" sz="1300" b="1" dirty="0" err="1">
                <a:solidFill>
                  <a:srgbClr val="000000"/>
                </a:solidFill>
                <a:latin typeface="Times New Roman" panose="02020603050405020304" pitchFamily="18" charset="0"/>
                <a:cs typeface="Times New Roman" panose="02020603050405020304" pitchFamily="18" charset="0"/>
              </a:rPr>
              <a:t>дейін</a:t>
            </a:r>
            <a:endParaRPr lang="ru-RU" sz="13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solidFill>
                  <a:prstClr val="black"/>
                </a:solidFill>
                <a:latin typeface="Times New Roman" pitchFamily="18" charset="0"/>
                <a:cs typeface="Times New Roman" pitchFamily="18" charset="0"/>
              </a:rPr>
              <a:t>Көшпелі бұлтты,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kk-KZ"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819250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457" y="376832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16028</TotalTime>
  <Words>579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2992</cp:revision>
  <cp:lastPrinted>2021-07-01T07:38:07Z</cp:lastPrinted>
  <dcterms:created xsi:type="dcterms:W3CDTF">2018-03-27T06:03:00Z</dcterms:created>
  <dcterms:modified xsi:type="dcterms:W3CDTF">2024-02-03T08:06:21Z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