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10" d="100"/>
          <a:sy n="110" d="100"/>
        </p:scale>
        <p:origin x="2366"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03 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3085858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val="3583770891"/>
                    </a:ext>
                  </a:extLst>
                </a:gridCol>
                <a:gridCol w="1656184">
                  <a:extLst>
                    <a:ext uri="{9D8B030D-6E8A-4147-A177-3AD203B41FA5}">
                      <a16:colId xmlns:a16="http://schemas.microsoft.com/office/drawing/2014/main" val="1276116030"/>
                    </a:ext>
                  </a:extLst>
                </a:gridCol>
                <a:gridCol w="1224136">
                  <a:extLst>
                    <a:ext uri="{9D8B030D-6E8A-4147-A177-3AD203B41FA5}">
                      <a16:colId xmlns:a16="http://schemas.microsoft.com/office/drawing/2014/main"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1922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3,4</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4953000" y="332656"/>
            <a:ext cx="4824536" cy="1615827"/>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03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79388" algn="just"/>
            <a:r>
              <a:rPr lang="kk-KZ" sz="1100" dirty="0">
                <a:latin typeface="Times New Roman" pitchFamily="18" charset="0"/>
                <a:cs typeface="Times New Roman" pitchFamily="18" charset="0"/>
              </a:rPr>
              <a:t>Бұлтты, қар,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Оңтүстік-шығыстан соғатын жел оңтүстік-батысқа ауысады, түнде 9-14 м/с, күндіз 15-20, екпіні 25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түнде 11-13, күндіз </a:t>
            </a:r>
            <a:r>
              <a:rPr lang="ru-RU" sz="1100" dirty="0">
                <a:latin typeface="Times New Roman" pitchFamily="18" charset="0"/>
                <a:cs typeface="Times New Roman" pitchFamily="18" charset="0"/>
              </a:rPr>
              <a:t>2-4 градус </a:t>
            </a:r>
            <a:r>
              <a:rPr lang="ru-RU" sz="1100" dirty="0" err="1">
                <a:latin typeface="Times New Roman" pitchFamily="18" charset="0"/>
                <a:cs typeface="Times New Roman" pitchFamily="18" charset="0"/>
              </a:rPr>
              <a:t>аяз</a:t>
            </a:r>
            <a:r>
              <a:rPr lang="ru-RU" sz="1100" dirty="0">
                <a:latin typeface="Times New Roman" pitchFamily="18" charset="0"/>
                <a:cs typeface="Times New Roman" pitchFamily="18" charset="0"/>
              </a:rPr>
              <a:t>.</a:t>
            </a:r>
            <a:endParaRPr lang="ru-RU" altLang="en-US" sz="1100" dirty="0">
              <a:solidFill>
                <a:srgbClr val="000000"/>
              </a:solidFill>
              <a:latin typeface="Times New Roman" pitchFamily="18" charset="0"/>
              <a:cs typeface="Times New Roman" pitchFamily="18" charset="0"/>
              <a:sym typeface="+mn-ea"/>
            </a:endParaRPr>
          </a:p>
          <a:p>
            <a:pPr indent="182563" algn="ctr">
              <a:tabLst>
                <a:tab pos="180975" algn="l"/>
              </a:tabLst>
            </a:pPr>
            <a:r>
              <a:rPr lang="kk-KZ" altLang="ru-RU" sz="1100" b="1" dirty="0">
                <a:solidFill>
                  <a:srgbClr val="000000"/>
                </a:solidFill>
                <a:latin typeface="Times New Roman" pitchFamily="18" charset="0"/>
                <a:cs typeface="Times New Roman" pitchFamily="18" charset="0"/>
              </a:rPr>
              <a:t>05 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04 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05 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a:latin typeface="Times New Roman" pitchFamily="18" charset="0"/>
                <a:cs typeface="Times New Roman" pitchFamily="18" charset="0"/>
              </a:rPr>
              <a:t>Бұлтты, қар, бұрқасын</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оңтүстіктен жел соғады, күші 9-14, екпіні 15-20 м/с. Ауа температурасы түнде 8-10 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04 ақпанға, 05 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a:solidFill>
                  <a:schemeClr val="tx1"/>
                </a:solidFill>
                <a:latin typeface="Times New Roman" pitchFamily="18" charset="0"/>
                <a:cs typeface="Times New Roman" pitchFamily="18" charset="0"/>
              </a:rPr>
              <a:t>. </a:t>
            </a:r>
            <a:endParaRPr lang="ru-RU" sz="1200" dirty="0">
              <a:solidFill>
                <a:schemeClr val="tx1"/>
              </a:solidFill>
              <a:latin typeface="Times New Roman" pitchFamily="18" charset="0"/>
              <a:cs typeface="Times New Roman" pitchFamily="18" charset="0"/>
            </a:endParaRP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14490</TotalTime>
  <Words>606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4235</cp:revision>
  <cp:lastPrinted>2021-07-01T03:56:27Z</cp:lastPrinted>
  <dcterms:created xsi:type="dcterms:W3CDTF">2018-03-27T06:03:00Z</dcterms:created>
  <dcterms:modified xsi:type="dcterms:W3CDTF">2024-02-03T08:20:25Z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