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21805103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13542194"/>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40758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712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0,455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0,207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,394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3383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,677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,722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27413"/>
            <a:ext cx="491966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a:latin typeface="Times New Roman" pitchFamily="18" charset="0"/>
                <a:cs typeface="Times New Roman" pitchFamily="18" charset="0"/>
              </a:rPr>
              <a:t>03 </a:t>
            </a:r>
            <a:r>
              <a:rPr lang="kk-KZ" altLang="ru-RU" sz="1200" b="1" dirty="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691063" cy="2308324"/>
          </a:xfrm>
          <a:prstGeom prst="rect">
            <a:avLst/>
          </a:prstGeom>
          <a:noFill/>
          <a:ln w="9525">
            <a:noFill/>
            <a:miter lim="800000"/>
            <a:headEnd/>
            <a:tailEnd/>
          </a:ln>
        </p:spPr>
        <p:txBody>
          <a:bodyPr wrap="square">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04 </a:t>
            </a:r>
            <a:r>
              <a:rPr lang="kk-KZ" altLang="ru-RU" sz="1200" b="1" dirty="0">
                <a:latin typeface="Times New Roman" pitchFamily="18" charset="0"/>
                <a:cs typeface="Times New Roman" pitchFamily="18" charset="0"/>
              </a:rPr>
              <a:t>ақпанға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ақпан</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Бұлтты, күндіз жауын-шашын. Оңтүстік-батыстан жел соғады, күші 9-14, күндіз екпіні 15-18 м/с. Ауа температурасы түнде 3-5 аяз, күндіз 1-3 жылы</a:t>
            </a:r>
            <a:r>
              <a:rPr lang="kk-KZ" altLang="ru-RU" sz="1200" dirty="0">
                <a:solidFill>
                  <a:srgbClr val="000000"/>
                </a:solidFill>
                <a:latin typeface="Times New Roman" pitchFamily="18" charset="0"/>
                <a:cs typeface="Times New Roman" pitchFamily="18" charset="0"/>
              </a:rPr>
              <a:t>.</a:t>
            </a: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ақпан</a:t>
            </a:r>
          </a:p>
          <a:p>
            <a:pPr algn="ctr"/>
            <a:r>
              <a:rPr lang="kk-KZ" altLang="ru-RU" sz="1200" b="1" dirty="0">
                <a:latin typeface="Times New Roman" pitchFamily="18" charset="0"/>
                <a:cs typeface="Times New Roman" pitchFamily="18" charset="0"/>
              </a:rPr>
              <a:t>04</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05 </a:t>
            </a:r>
            <a:r>
              <a:rPr lang="kk-KZ" altLang="ru-RU" sz="1200" b="1" dirty="0">
                <a:latin typeface="Times New Roman" pitchFamily="18" charset="0"/>
                <a:cs typeface="Times New Roman" pitchFamily="18" charset="0"/>
              </a:rPr>
              <a:t>ақпан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Бұлтты, </a:t>
            </a:r>
            <a:r>
              <a:rPr lang="kk-KZ" altLang="ru-RU" sz="1200" dirty="0">
                <a:solidFill>
                  <a:srgbClr val="000000"/>
                </a:solidFill>
                <a:latin typeface="Times New Roman" pitchFamily="18" charset="0"/>
                <a:cs typeface="Times New Roman" pitchFamily="18" charset="0"/>
              </a:rPr>
              <a:t>жауын-шашын. Оңтүстік-батыстан жел соғады, күші 9-14, екпіні 15-18 м/с. Ауа температурасы 0-2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174999"/>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38097" y="2344002"/>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ыдырауына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19238</TotalTime>
  <Words>619</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3425</cp:revision>
  <cp:lastPrinted>2023-02-06T06:57:51Z</cp:lastPrinted>
  <dcterms:created xsi:type="dcterms:W3CDTF">2018-03-27T06:03:00Z</dcterms:created>
  <dcterms:modified xsi:type="dcterms:W3CDTF">2024-02-03T06:59:09Z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