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6106858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№34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0054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en-US" altLang="ru-RU" sz="1200" b="1" dirty="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a:solidFill>
                  <a:prstClr val="black"/>
                </a:solidFill>
                <a:latin typeface="Times New Roman" pitchFamily="18" charset="0"/>
                <a:cs typeface="Times New Roman" pitchFamily="18" charset="0"/>
              </a:rPr>
              <a:t>03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04 </a:t>
            </a:r>
            <a:r>
              <a:rPr lang="ru-RU" altLang="ru-RU" sz="1200" b="1" dirty="0" err="1">
                <a:solidFill>
                  <a:prstClr val="black"/>
                </a:solidFill>
                <a:latin typeface="Times New Roman" panose="02020603050405020304" pitchFamily="18" charset="0"/>
                <a:cs typeface="Times New Roman" panose="02020603050405020304" pitchFamily="18" charset="0"/>
              </a:rPr>
              <a:t>акпан</a:t>
            </a: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соғады, күші 5-10 м/с. Ауа температурасы түнде 15-17°, күндіз 3-5° аяз 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a:latin typeface="Times New Roman" pitchFamily="18" charset="0"/>
                <a:cs typeface="Times New Roman" pitchFamily="18" charset="0"/>
              </a:rPr>
              <a:t>04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a:latin typeface="Times New Roman" panose="02020603050405020304" pitchFamily="18" charset="0"/>
                <a:cs typeface="Times New Roman" panose="02020603050405020304" pitchFamily="18" charset="0"/>
              </a:rPr>
              <a:t>05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соғады, күші 3-8 м/с. Ауа температурасы 11-13°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2"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24261091"/>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0,6</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Иманғабасова</a:t>
            </a:r>
            <a:r>
              <a:rPr lang="ru-RU" altLang="ru-RU" sz="1200" b="1" i="1" dirty="0">
                <a:solidFill>
                  <a:srgbClr val="000000"/>
                </a:solidFill>
                <a:latin typeface="Times New Roman" panose="02020603050405020304" pitchFamily="18" charset="0"/>
                <a:cs typeface="Times New Roman" panose="02020603050405020304" pitchFamily="18" charset="0"/>
              </a:rPr>
              <a:t> А.Т.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18401</TotalTime>
  <Words>597</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3190</cp:revision>
  <cp:lastPrinted>2021-07-01T03:56:27Z</cp:lastPrinted>
  <dcterms:created xsi:type="dcterms:W3CDTF">2018-03-27T06:03:00Z</dcterms:created>
  <dcterms:modified xsi:type="dcterms:W3CDTF">2024-02-03T07:01:40Z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