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3" d="100"/>
          <a:sy n="73" d="100"/>
        </p:scale>
        <p:origin x="62" y="103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068460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34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3696641"/>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14</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0,03</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1522</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0,3</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100</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0,5</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54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0,6</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58532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03 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Бұлтты, күндіз жауын-шашын (негізінен қар), жаяу бұрқасын, көктайғақ. Жел оңтүстік-батыстан, оңтүстіктен соғады, күші 9-14 м/с. Ауа температурасы түнде 6-8, күндіз 0-2 градус аяз.</a:t>
            </a: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05 а</a:t>
            </a:r>
            <a:r>
              <a:rPr lang="kk-KZ" sz="1200" b="1" dirty="0">
                <a:solidFill>
                  <a:srgbClr val="000000"/>
                </a:solidFill>
                <a:latin typeface="Times New Roman" pitchFamily="18" charset="0"/>
                <a:cs typeface="Times New Roman" pitchFamily="18" charset="0"/>
                <a:sym typeface="+mn-ea"/>
              </a:rPr>
              <a:t>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03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 (негізінен қар), жаяу бұрқасын, көктайғақ. </a:t>
            </a:r>
            <a:r>
              <a:rPr lang="kk-KZ" sz="1100" dirty="0">
                <a:latin typeface="Times New Roman" panose="02020603050405020304" pitchFamily="18" charset="0"/>
                <a:cs typeface="Times New Roman" panose="02020603050405020304" pitchFamily="18" charset="0"/>
              </a:rPr>
              <a:t>Жел оңтүстік-батыстан соғады, күші 9-14, екпіні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0-2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04 </a:t>
            </a:r>
            <a:r>
              <a:rPr lang="ru-RU" sz="1100" b="1" dirty="0" err="1">
                <a:solidFill>
                  <a:schemeClr val="tx1"/>
                </a:solidFill>
                <a:latin typeface="Times New Roman" panose="02020603050405020304" pitchFamily="18" charset="0"/>
                <a:cs typeface="Times New Roman" panose="02020603050405020304" pitchFamily="18" charset="0"/>
              </a:rPr>
              <a:t>ақпан</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05</a:t>
            </a:r>
            <a:r>
              <a:rPr lang="kk-KZ" sz="1100" b="1" dirty="0">
                <a:solidFill>
                  <a:schemeClr val="tx1"/>
                </a:solidFill>
                <a:latin typeface="Times New Roman" panose="02020603050405020304" pitchFamily="18" charset="0"/>
                <a:cs typeface="Times New Roman" panose="02020603050405020304" pitchFamily="18" charset="0"/>
              </a:rPr>
              <a:t> 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a:solidFill>
                  <a:srgbClr val="000000"/>
                </a:solidFill>
                <a:latin typeface="Times New Roman" panose="02020603050405020304" pitchFamily="18" charset="0"/>
                <a:cs typeface="Times New Roman" panose="02020603050405020304" pitchFamily="18" charset="0"/>
              </a:rPr>
              <a:t>./ 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24210</TotalTime>
  <Words>616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4506</cp:revision>
  <cp:lastPrinted>2021-07-01T03:56:27Z</cp:lastPrinted>
  <dcterms:created xsi:type="dcterms:W3CDTF">2018-03-27T06:03:00Z</dcterms:created>
  <dcterms:modified xsi:type="dcterms:W3CDTF">2024-02-03T07:16:05Z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