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7987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ақпан сағ.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оңтүстіктен соғады, күші 7-12 м/с. Ауа температурасы түнде 11-13°, күндіз 0-2°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05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оңтүстік-батыстан соғады, күші 5-10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710181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18489</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3254</cp:revision>
  <cp:lastPrinted>2021-07-01T03:56:27Z</cp:lastPrinted>
  <dcterms:created xsi:type="dcterms:W3CDTF">2018-03-27T06:03:00Z</dcterms:created>
  <dcterms:modified xsi:type="dcterms:W3CDTF">2024-02-03T07:02:03Z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