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51857006"/>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№34</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5890070"/>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1048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260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0.183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03 </a:t>
            </a:r>
            <a:r>
              <a:rPr lang="kk-KZ" altLang="ru-RU" sz="1200" b="1" dirty="0">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04 ақпанға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03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04 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оңтүстік-батыстан, оңтүстіктен</a:t>
            </a:r>
            <a:r>
              <a:rPr lang="kk-KZ" sz="1200" dirty="0">
                <a:solidFill>
                  <a:srgbClr val="000000"/>
                </a:solidFill>
                <a:latin typeface="Times New Roman" panose="02020603050405020304" pitchFamily="18" charset="0"/>
                <a:cs typeface="Times New Roman" panose="02020603050405020304" pitchFamily="18" charset="0"/>
                <a:sym typeface="+mn-ea"/>
              </a:rPr>
              <a:t>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10-12,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a:solidFill>
                  <a:srgbClr val="000000"/>
                </a:solidFill>
                <a:latin typeface="Times New Roman" panose="02020603050405020304" pitchFamily="18" charset="0"/>
                <a:cs typeface="Times New Roman" panose="02020603050405020304" pitchFamily="18" charset="0"/>
                <a:sym typeface="+mn-ea"/>
              </a:rPr>
              <a:t>0-2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05 ақпанға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04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05 ақпан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a:solidFill>
                  <a:srgbClr val="000000"/>
                </a:solidFill>
                <a:latin typeface="Times New Roman" panose="02020603050405020304" pitchFamily="18" charset="0"/>
                <a:cs typeface="Times New Roman" panose="02020603050405020304" pitchFamily="18" charset="0"/>
                <a:sym typeface="+mn-ea"/>
              </a:rPr>
              <a:t>оңтүстіктен </a:t>
            </a:r>
            <a:r>
              <a:rPr lang="kk-KZ" sz="1200" dirty="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4-6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a:solidFill>
                  <a:schemeClr val="tx1"/>
                </a:solidFill>
                <a:latin typeface="Times New Roman" pitchFamily="18" charset="0"/>
                <a:cs typeface="Times New Roman" pitchFamily="18" charset="0"/>
              </a:rPr>
              <a:t>04 </a:t>
            </a:r>
            <a:r>
              <a:rPr lang="ru-RU" sz="1200" dirty="0" err="1">
                <a:solidFill>
                  <a:schemeClr val="tx1"/>
                </a:solidFill>
                <a:latin typeface="Times New Roman" pitchFamily="18" charset="0"/>
                <a:cs typeface="Times New Roman" pitchFamily="18" charset="0"/>
              </a:rPr>
              <a:t>ақпан</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05 ақпанға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14605</TotalTime>
  <Words>588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3014</cp:revision>
  <cp:lastPrinted>2021-07-01T07:38:07Z</cp:lastPrinted>
  <dcterms:created xsi:type="dcterms:W3CDTF">2018-03-27T06:03:00Z</dcterms:created>
  <dcterms:modified xsi:type="dcterms:W3CDTF">2024-02-03T06:57:46Z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