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6145775"/>
              </p:ext>
            </p:extLst>
          </p:nvPr>
        </p:nvGraphicFramePr>
        <p:xfrm>
          <a:off x="307975" y="2636911"/>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3130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2851" y="100468"/>
            <a:ext cx="5008686"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4</a:t>
            </a:r>
            <a:r>
              <a:rPr lang="kk-KZ" altLang="ru-RU" sz="1200" b="1" dirty="0">
                <a:solidFill>
                  <a:srgbClr val="000000"/>
                </a:solidFill>
                <a:latin typeface="Times New Roman" panose="02020603050405020304" pitchFamily="18" charset="0"/>
                <a:cs typeface="Times New Roman" panose="02020603050405020304" pitchFamily="18" charset="0"/>
              </a:rPr>
              <a:t> 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3</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4</a:t>
            </a:r>
            <a:r>
              <a:rPr lang="kk-KZ" altLang="ru-RU" sz="1200" b="1" dirty="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Жел солтүстік-шығыс бағыттан оңтүстік-батыс бағытқа ауысады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18-20,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5 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4 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5</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Солтүстік-шығыс желі 3-8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13-15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a:t>
            </a:r>
            <a:r>
              <a:rPr lang="kk-KZ" altLang="ru-RU" sz="1200" b="1" dirty="0">
                <a:latin typeface="Times New Roman" panose="02020603050405020304" pitchFamily="18" charset="0"/>
                <a:cs typeface="Times New Roman" panose="02020603050405020304" pitchFamily="18" charset="0"/>
              </a:rPr>
              <a:t> ақпан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7" y="2276872"/>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13454882"/>
              </p:ext>
            </p:extLst>
          </p:nvPr>
        </p:nvGraphicFramePr>
        <p:xfrm>
          <a:off x="4931344" y="4365104"/>
          <a:ext cx="4781606" cy="120220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0.891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66103">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0.363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Грязнова А.О./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18113</TotalTime>
  <Words>593</Words>
  <Application>Microsoft Office PowerPoint</Application>
  <PresentationFormat>Лист A4 (210x297 мм)</PresentationFormat>
  <Paragraphs>85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3341</cp:revision>
  <cp:lastPrinted>2021-07-01T07:38:07Z</cp:lastPrinted>
  <dcterms:created xsi:type="dcterms:W3CDTF">2018-03-27T06:03:00Z</dcterms:created>
  <dcterms:modified xsi:type="dcterms:W3CDTF">2024-02-03T07:14:04Z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