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111" d="100"/>
          <a:sy n="111" d="100"/>
        </p:scale>
        <p:origin x="233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925266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2948335"/>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1"/>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04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қар</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бұрқасын</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күндіз екпіні 15-20 </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8-10,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1-3 </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cs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05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5-7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05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27219</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4660</cp:revision>
  <cp:lastPrinted>2023-01-16T10:13:34Z</cp:lastPrinted>
  <dcterms:created xsi:type="dcterms:W3CDTF">2018-03-27T06:03:00Z</dcterms:created>
  <dcterms:modified xsi:type="dcterms:W3CDTF">2024-02-03T06:41:41Z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