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632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04 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7-12 м/с. Температура воздуха ночью 12-14°, днем 1-3° мороза.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04 февраля до 09 ч. 05 февраля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м/с. Температура воздуха 8-10° 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977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3511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61124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22199</TotalTime>
  <Words>683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3424</cp:revision>
  <cp:lastPrinted>2021-10-18T15:52:53Z</cp:lastPrinted>
  <dcterms:created xsi:type="dcterms:W3CDTF">2018-03-27T06:03:00Z</dcterms:created>
  <dcterms:modified xsi:type="dcterms:W3CDTF">2024-02-03T07:01:30Z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