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на 04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03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февраля по 21 ч. 04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 Ветер юго-восточный 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2-7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м/с. Температура воздуха ночью 18-20, днем 1-3 мороза.</a:t>
            </a:r>
            <a:endParaRPr lang="kk-KZ" sz="1200" dirty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/>
              <a:t>	</a:t>
            </a:r>
          </a:p>
          <a:p>
            <a:r>
              <a:rPr lang="ru-RU" sz="1200" dirty="0"/>
              <a:t>		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05 февраля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04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03 февраля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/>
            <a:r>
              <a:rPr lang="kk-KZ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Ветер юго-восточный 2-7</a:t>
            </a:r>
            <a:r>
              <a:rPr lang="kk-KZ" sz="1200" dirty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14-16 мороза.</a:t>
            </a:r>
          </a:p>
          <a:p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февраля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февраля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0,496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4449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18457</TotalTime>
  <Words>602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Times New Roman</vt:lpstr>
      <vt:lpstr>Times New Roman KZ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3900</cp:revision>
  <cp:lastPrinted>2021-07-01T03:56:27Z</cp:lastPrinted>
  <dcterms:created xsi:type="dcterms:W3CDTF">2018-03-27T06:03:00Z</dcterms:created>
  <dcterms:modified xsi:type="dcterms:W3CDTF">2024-02-03T06:42:45Z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