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 varScale="1">
        <p:scale>
          <a:sx n="110" d="100"/>
          <a:sy n="110" d="100"/>
        </p:scale>
        <p:origin x="2366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февраля, ночью 05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857154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1922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февраля по 21 ч. 04 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 переходом на юго-западный ночью 9-14 м/с, днем 15-20, порывы 25 м/с. Температура воздуха ночью 11-13, днем 2-4 мороза.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 по 09 ч. 05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юго-западный, южный  9-14, порывы       15-20 м/с. Температура воздуха 8-10 мороза.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15592</TotalTime>
  <Words>651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4408</cp:revision>
  <cp:lastPrinted>2021-07-01T03:56:27Z</cp:lastPrinted>
  <dcterms:created xsi:type="dcterms:W3CDTF">2018-03-27T06:03:00Z</dcterms:created>
  <dcterms:modified xsi:type="dcterms:W3CDTF">2024-02-03T08:20:39Z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