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758442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Ветер юго-западный 9-14, днем порывы 18 м/с. Температура воздуха ночью 8-10, днем 5-7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южный, 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9551164"/>
              </p:ext>
            </p:extLst>
          </p:nvPr>
        </p:nvGraphicFramePr>
        <p:xfrm>
          <a:off x="5019674" y="4221088"/>
          <a:ext cx="4691064" cy="2245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18483</TotalTime>
  <Words>677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3346</cp:revision>
  <cp:lastPrinted>2021-07-01T03:56:27Z</cp:lastPrinted>
  <dcterms:created xsi:type="dcterms:W3CDTF">2018-03-27T06:03:00Z</dcterms:created>
  <dcterms:modified xsi:type="dcterms:W3CDTF">2024-02-03T07:15:04Z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