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0" d="100"/>
          <a:sy n="120" d="100"/>
        </p:scale>
        <p:origin x="2054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23125025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34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февраля 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04 февраля 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03 февраля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04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2024 г.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 Переменная облачность, снег, метель. Днем на дорогах гололедица. Ветер 9-14, утром и днем порывы 15-20 м/с. Температура воздуха ночью 4-6, днем 1-3 мороза.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                                      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05 февраля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с 21 ч.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09 ч. 05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2024 г.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без осадков. Ветер 15-20 м/с. Температура воздуха 4-6 мороза.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4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03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81599761"/>
              </p:ext>
            </p:extLst>
          </p:nvPr>
        </p:nvGraphicFramePr>
        <p:xfrm>
          <a:off x="5069627" y="4405647"/>
          <a:ext cx="4691064" cy="212067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38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967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102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0.636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130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0.433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0.002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14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1398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0.28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0.002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0.002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20" name="TextBox 13">
            <a:extLst>
              <a:ext uri="{FF2B5EF4-FFF2-40B4-BE49-F238E27FC236}">
                <a16:creationId xmlns:a16="http://schemas.microsoft.com/office/drawing/2014/main" id="{B63124D0-F642-4D28-B7A1-36AE39D56F62}"/>
              </a:ext>
            </a:extLst>
          </p:cNvPr>
          <p:cNvSpPr txBox="1"/>
          <p:nvPr/>
        </p:nvSpPr>
        <p:spPr>
          <a:xfrm>
            <a:off x="5080522" y="3311090"/>
            <a:ext cx="4680169" cy="461665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5976" y="6103589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Гончарова Л.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Асылбеков Д.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18523</TotalTime>
  <Words>619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3057</cp:revision>
  <cp:lastPrinted>2021-07-01T03:56:27Z</cp:lastPrinted>
  <dcterms:created xsi:type="dcterms:W3CDTF">2018-03-27T06:03:00Z</dcterms:created>
  <dcterms:modified xsi:type="dcterms:W3CDTF">2024-02-03T08:06:09Z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