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81215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7-12 м/с. Температура воздуха ночью 11-13°, днем 0-2° 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февраля до 09 ч. 05 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5-10 м/с. Температура воздуха 8-10°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99397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19283</TotalTime>
  <Words>633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3209</cp:revision>
  <cp:lastPrinted>2021-07-01T03:56:27Z</cp:lastPrinted>
  <dcterms:created xsi:type="dcterms:W3CDTF">2018-03-27T06:03:00Z</dcterms:created>
  <dcterms:modified xsi:type="dcterms:W3CDTF">2024-02-03T07:02:15Z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