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4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февраля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днем осадки (преимущественно снег), низовая метель. Ветер юго-западный, южный 9-14, днем порывы 15-20 м/с. Температура воздуха ночью 6-8, днем 0-2 мороза.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февраля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05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(преимущественно снег), низовая метель. Ветер юго-западный 9-14, порывы 15-20 м/с. Температура воздуха  1-3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35792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</a:t>
                      </a:r>
                      <a:endParaRPr lang="en-US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февраля, ночью 05 февраля 2024 года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34725</TotalTime>
  <Words>647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4059</cp:revision>
  <cp:lastPrinted>2021-02-03T11:37:00Z</cp:lastPrinted>
  <dcterms:created xsi:type="dcterms:W3CDTF">2018-03-27T06:03:00Z</dcterms:created>
  <dcterms:modified xsi:type="dcterms:W3CDTF">2024-02-03T08:04:00Z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