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532013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79233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Ночью и утром туман. Ветер юго-западный 9-14 м/с. Температура воздуха ночью 0-2 мороза, днем 5-7 тепла.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21553" y="6329204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24196</TotalTime>
  <Words>633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3173</cp:revision>
  <cp:lastPrinted>2021-10-15T03:50:29Z</cp:lastPrinted>
  <dcterms:created xsi:type="dcterms:W3CDTF">2018-03-27T06:03:00Z</dcterms:created>
  <dcterms:modified xsi:type="dcterms:W3CDTF">2024-02-03T08:08:15Z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