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7194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21 ч  04 февраля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9-14,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4-6, днем 2-4 мороза.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04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ночью снег, метель, днем осадки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9-14, порывы 15-20 м/с. Температура воздуха 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80088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1.194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0.637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0.501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04, 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21116</TotalTime>
  <Words>628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3542</cp:revision>
  <cp:lastPrinted>2021-07-01T03:56:27Z</cp:lastPrinted>
  <dcterms:created xsi:type="dcterms:W3CDTF">2018-03-27T06:03:00Z</dcterms:created>
  <dcterms:modified xsi:type="dcterms:W3CDTF">2024-02-03T06:58:30Z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