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1083279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03 февраля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607140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феврал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временами осадки (дождь, снег), гололед, туман. Ветер юго-восточный с переходом на юго-западный 5-10 м/с. Температура воздуха ночью 2-4 мороза, днем 0-2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09 ч.  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юго-восточный, южный 5-10 м/с. Температура воздуха 3-5 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февраля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13471</TotalTime>
  <Words>669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2992</cp:revision>
  <cp:lastPrinted>2021-07-01T03:56:27Z</cp:lastPrinted>
  <dcterms:created xsi:type="dcterms:W3CDTF">2018-03-27T06:03:00Z</dcterms:created>
  <dcterms:modified xsi:type="dcterms:W3CDTF">2024-02-03T06:43:39Z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