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133953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м/с. Температура воздуха ночью 15-17°, днем 3-5°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февраля до 09 ч. 05 февраля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3-8 м/с. Температура воздуха 11-13°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18199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18691</TotalTime>
  <Words>626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3181</cp:revision>
  <cp:lastPrinted>2021-10-14T11:15:53Z</cp:lastPrinted>
  <dcterms:created xsi:type="dcterms:W3CDTF">2018-03-27T06:03:00Z</dcterms:created>
  <dcterms:modified xsi:type="dcterms:W3CDTF">2024-02-03T07:01:51Z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