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3963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4 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4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снег. Ветер юго-западный 9-14, днем порывы 18 м/с. Температура воздуха ночью 8-10, днем 5-7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5 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5 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небольшой снег.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южный, юго-западный 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6-8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8248943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17609</TotalTime>
  <Words>632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3287</cp:revision>
  <cp:lastPrinted>2021-07-01T03:56:27Z</cp:lastPrinted>
  <dcterms:created xsi:type="dcterms:W3CDTF">2018-03-27T06:03:00Z</dcterms:created>
  <dcterms:modified xsi:type="dcterms:W3CDTF">2024-02-03T07:15:30Z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