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3" d="100"/>
          <a:sy n="73" d="100"/>
        </p:scale>
        <p:origin x="62" y="103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09138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№34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февраля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февраля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1402717"/>
              </p:ext>
            </p:extLst>
          </p:nvPr>
        </p:nvGraphicFramePr>
        <p:xfrm>
          <a:off x="4989512" y="4393086"/>
          <a:ext cx="4747702" cy="168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1522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100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54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77323" y="178441"/>
            <a:ext cx="475988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04 февраля                    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днем осадки (преимущественно снег), низовая метель, гололед. Ветер юго-западный, южный 9-14 м/с. Температура воздуха ночью 6-8, днем 0-2 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ctr"/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05 февраля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05 февраля</a:t>
            </a:r>
          </a:p>
          <a:p>
            <a:pPr lvl="0" indent="1440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снег)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низовая метель, гололед.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9-14, порывы 18 м/с. Температура воздуха 0-2 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23979</TotalTime>
  <Words>639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4158</cp:revision>
  <cp:lastPrinted>2021-07-01T03:56:27Z</cp:lastPrinted>
  <dcterms:created xsi:type="dcterms:W3CDTF">2018-03-27T06:03:00Z</dcterms:created>
  <dcterms:modified xsi:type="dcterms:W3CDTF">2024-02-03T07:16:25Z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