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112" d="100"/>
          <a:sy n="112" d="100"/>
        </p:scale>
        <p:origin x="23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05806253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03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17293"/>
            <a:ext cx="4758096" cy="152272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февраля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Переменная облачность, днем снег, метель. Ветер юго-западный 9-14,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днем порывы 15-20 м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/с. Температура воздуха ночью 8-10, днем 1-3 мороза.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05 февраля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Переменная облачность, без осадков.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юго-западный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м/с. Температура воздуха 5-7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6383981"/>
              </p:ext>
            </p:extLst>
          </p:nvPr>
        </p:nvGraphicFramePr>
        <p:xfrm>
          <a:off x="5277534" y="3789042"/>
          <a:ext cx="4385918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195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5686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3710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905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86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142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1.913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05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E02BC31-A613-4BBA-8AB9-A5B78B179C02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Седелева Н.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28979</TotalTime>
  <Words>662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4807</cp:revision>
  <cp:lastPrinted>2021-11-30T05:55:24Z</cp:lastPrinted>
  <dcterms:created xsi:type="dcterms:W3CDTF">2018-03-27T06:03:00Z</dcterms:created>
  <dcterms:modified xsi:type="dcterms:W3CDTF">2024-02-03T06:41:52Z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