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0" d="100"/>
          <a:sy n="100" d="100"/>
        </p:scale>
        <p:origin x="-642"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02 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085858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1610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ақпанға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Бұлтты, күндіз </a:t>
            </a:r>
            <a:r>
              <a:rPr lang="ru-RU" sz="1100" dirty="0" err="1">
                <a:latin typeface="Times New Roman" pitchFamily="18" charset="0"/>
                <a:cs typeface="Times New Roman" pitchFamily="18" charset="0"/>
              </a:rPr>
              <a:t>қар</a:t>
            </a:r>
            <a:r>
              <a:rPr lang="ru-RU" sz="1100" dirty="0" err="1" smtClean="0">
                <a:latin typeface="Times New Roman" pitchFamily="18" charset="0"/>
                <a:cs typeface="Times New Roman" pitchFamily="18" charset="0"/>
              </a:rPr>
              <a:t>, сырма</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17-19, күндіз </a:t>
            </a:r>
            <a:r>
              <a:rPr lang="ru-RU" sz="1100" dirty="0">
                <a:latin typeface="Times New Roman" pitchFamily="18" charset="0"/>
                <a:cs typeface="Times New Roman" pitchFamily="18" charset="0"/>
              </a:rPr>
              <a:t>13-15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04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ақпан</a:t>
            </a:r>
            <a:r>
              <a:rPr lang="kk-KZ" sz="1100" b="1" dirty="0">
                <a:latin typeface="Times New Roman" pitchFamily="18" charset="0"/>
                <a:cs typeface="Times New Roman" pitchFamily="18" charset="0"/>
              </a:rPr>
              <a:t>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Бұлтты, қар, бұрқасын</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9-14 м/с. Ауа температурасы түнде 7-9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03 ақпанға, 04 ақпанға</a:t>
            </a:r>
            <a:r>
              <a:rPr lang="kk-KZ" sz="1200" b="1" dirty="0"/>
              <a:t>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14486</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4230</cp:revision>
  <cp:lastPrinted>2021-07-01T03:56:27Z</cp:lastPrinted>
  <dcterms:created xsi:type="dcterms:W3CDTF">2018-03-27T06:03:00Z</dcterms:created>
  <dcterms:modified xsi:type="dcterms:W3CDTF">2024-02-02T07:48:56Z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