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666135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02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03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Бұлтты,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04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313163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03, түнде 04 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19199</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3552</cp:revision>
  <cp:lastPrinted>2021-07-01T07:38:07Z</cp:lastPrinted>
  <dcterms:created xsi:type="dcterms:W3CDTF">2018-03-27T06:03:00Z</dcterms:created>
  <dcterms:modified xsi:type="dcterms:W3CDTF">2024-02-02T06:46:27Z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