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48216" y="285728"/>
            <a:ext cx="4762568"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ақпанға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02</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03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қар жауады.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3-5, күндіз 0-2 </a:t>
            </a:r>
            <a:r>
              <a:rPr lang="kk-KZ" sz="1200" dirty="0" smtClean="0">
                <a:latin typeface="Times New Roman" pitchFamily="18" charset="0"/>
                <a:cs typeface="Times New Roman" pitchFamily="18" charset="0"/>
              </a:rPr>
              <a:t>градус суық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04 </a:t>
            </a:r>
            <a:r>
              <a:rPr lang="kk-KZ" sz="1200" b="1" dirty="0" smtClean="0">
                <a:solidFill>
                  <a:srgbClr val="000000"/>
                </a:solidFill>
                <a:latin typeface="Times New Roman" pitchFamily="18" charset="0"/>
                <a:cs typeface="Times New Roman" pitchFamily="18" charset="0"/>
              </a:rPr>
              <a:t>ақпанда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03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04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қар жауады. Оңтүстік-батыстан 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a:t>
            </a:r>
            <a:r>
              <a:rPr lang="kk-KZ" sz="1200" dirty="0" smtClean="0">
                <a:latin typeface="Times New Roman" pitchFamily="18" charset="0"/>
                <a:cs typeface="Times New Roman" pitchFamily="18" charset="0"/>
              </a:rPr>
              <a:t>температурасы 5-7 градус </a:t>
            </a:r>
            <a:r>
              <a:rPr lang="kk-KZ" sz="1200" dirty="0" smtClean="0">
                <a:latin typeface="Times New Roman" pitchFamily="18" charset="0"/>
                <a:cs typeface="Times New Roman" pitchFamily="18" charset="0"/>
              </a:rPr>
              <a:t>суық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102042434"/>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0,02</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730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0,564</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0,2</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ақпанда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16755</TotalTime>
  <Words>519</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3964</cp:revision>
  <cp:lastPrinted>2021-07-01T07:38:07Z</cp:lastPrinted>
  <dcterms:created xsi:type="dcterms:W3CDTF">2018-03-27T06:03:00Z</dcterms:created>
  <dcterms:modified xsi:type="dcterms:W3CDTF">2024-02-02T06:58:34Z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