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637808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02 ақпан сағ.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4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Жел оңтүстік-шығыстан 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м/с</a:t>
            </a:r>
            <a:r>
              <a:rPr lang="kk-KZ" sz="1200" dirty="0" smtClean="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аяз болады.</a:t>
            </a:r>
            <a:endParaRPr lang="ru-RU" altLang="ru-RU" sz="1200" b="1" dirty="0" smtClean="0">
              <a:latin typeface="Times New Roman" pitchFamily="18" charset="0"/>
              <a:cs typeface="Times New Roman" pitchFamily="18" charset="0"/>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04</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03 ақпан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04</a:t>
            </a:r>
            <a:r>
              <a:rPr lang="kk-KZ" sz="1200" b="1" dirty="0" smtClean="0">
                <a:latin typeface="Times New Roman" panose="02020603050405020304" pitchFamily="18" charset="0"/>
                <a:cs typeface="Times New Roman" panose="02020603050405020304" pitchFamily="18" charset="0"/>
              </a:rPr>
              <a:t> ақпан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a:t>
            </a:r>
            <a:r>
              <a:rPr lang="kk-KZ" sz="14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Жел </a:t>
            </a:r>
            <a:r>
              <a:rPr lang="kk-KZ" sz="1200" dirty="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м/с. Ауа температурасы 13-15°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1" y="230110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128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84738365"/>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0,361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0,451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20802</TotalTime>
  <Words>607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3371</cp:revision>
  <cp:lastPrinted>2021-07-01T03:56:27Z</cp:lastPrinted>
  <dcterms:created xsi:type="dcterms:W3CDTF">2018-03-27T06:03:00Z</dcterms:created>
  <dcterms:modified xsi:type="dcterms:W3CDTF">2024-02-02T06:34:41Z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