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63828191"/>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181588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03 </a:t>
            </a:r>
            <a:r>
              <a:rPr lang="kk-KZ" sz="1200" b="1" dirty="0">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02 ақпан сағ. </a:t>
            </a:r>
            <a:r>
              <a:rPr lang="ru-RU" altLang="ru-RU" sz="1200" b="1" dirty="0">
                <a:latin typeface="Times New Roman" panose="02020603050405020304" pitchFamily="18" charset="0"/>
                <a:cs typeface="Times New Roman" panose="02020603050405020304" pitchFamily="18" charset="0"/>
              </a:rPr>
              <a:t>21-ден 03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kk-KZ" sz="1400" dirty="0" smtClean="0">
                <a:solidFill>
                  <a:prstClr val="black"/>
                </a:solidFill>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оңтүстік-батыстан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аяз болады.</a:t>
            </a: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04</a:t>
            </a:r>
            <a:r>
              <a:rPr lang="en-US"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03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kk-KZ" sz="1200" b="1" dirty="0" smtClean="0">
                <a:latin typeface="Times New Roman" panose="02020603050405020304" pitchFamily="18" charset="0"/>
                <a:cs typeface="Times New Roman" panose="02020603050405020304" pitchFamily="18" charset="0"/>
              </a:rPr>
              <a:t>04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a:t>
            </a:r>
            <a:r>
              <a:rPr lang="kk-KZ" sz="1400" dirty="0" smtClean="0">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оңтүстіктен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0747" y="23885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9631" y="32905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smtClean="0">
                <a:solidFill>
                  <a:prstClr val="black"/>
                </a:solidFill>
                <a:latin typeface="Times New Roman" panose="02020603050405020304" pitchFamily="18" charset="0"/>
                <a:cs typeface="Times New Roman" panose="02020603050405020304" pitchFamily="18" charset="0"/>
              </a:rPr>
              <a:t>дәрежелі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89613486"/>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227" y="5780800"/>
            <a:ext cx="4320480" cy="646331"/>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18487</TotalTime>
  <Words>567</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3252</cp:revision>
  <cp:lastPrinted>2021-07-01T03:56:27Z</cp:lastPrinted>
  <dcterms:created xsi:type="dcterms:W3CDTF">2018-03-27T06:03:00Z</dcterms:created>
  <dcterms:modified xsi:type="dcterms:W3CDTF">2024-02-02T06:40:25Z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