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31243"/>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03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02</a:t>
            </a:r>
            <a:r>
              <a:rPr lang="kk-KZ" altLang="ru-RU" sz="1100" b="1" dirty="0" smtClean="0">
                <a:latin typeface="Times New Roman" pitchFamily="18" charset="0"/>
                <a:ea typeface="Times New Roman KZ"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03 </a:t>
            </a:r>
            <a:r>
              <a:rPr lang="kk-KZ" altLang="ru-RU" sz="1100" b="1" dirty="0" smtClean="0">
                <a:latin typeface="Times New Roman" pitchFamily="18" charset="0"/>
                <a:ea typeface="Times New Roman KZ" pitchFamily="18" charset="0"/>
                <a:cs typeface="Times New Roman" pitchFamily="18" charset="0"/>
              </a:rPr>
              <a:t>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Сол</a:t>
            </a:r>
            <a:r>
              <a:rPr lang="kk-KZ" sz="1200" dirty="0" smtClean="0">
                <a:latin typeface="Times New Roman KZ" pitchFamily="18" charset="0"/>
                <a:ea typeface="Times New Roman KZ" pitchFamily="18" charset="0"/>
                <a:cs typeface="Times New Roman" pitchFamily="18" charset="0"/>
              </a:rPr>
              <a:t>түстік-шығ</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3-8 м/с. Ауа температурасы түнде </a:t>
            </a:r>
            <a:r>
              <a:rPr lang="kk-KZ" sz="1200" dirty="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күндіз 2-4 градус аяз.</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ақпан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03</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04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cs typeface="Times New Roman" pitchFamily="18" charset="0"/>
              </a:rPr>
              <a:t>Оңтүстік-шығ</a:t>
            </a:r>
            <a:r>
              <a:rPr lang="kk-KZ" sz="1200" dirty="0" smtClean="0">
                <a:latin typeface="Times New Roman" pitchFamily="18" charset="0"/>
                <a:cs typeface="Times New Roman" pitchFamily="18" charset="0"/>
              </a:rPr>
              <a:t>ыстан </a:t>
            </a:r>
            <a:r>
              <a:rPr lang="kk-KZ" sz="1200" dirty="0" smtClean="0">
                <a:latin typeface="Times New Roman KZ" pitchFamily="18" charset="0"/>
                <a:ea typeface="Times New Roman KZ" pitchFamily="18" charset="0"/>
              </a:rPr>
              <a:t>жел соғады, күші 2-7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03</a:t>
            </a:r>
            <a:r>
              <a:rPr lang="kk-KZ" sz="1200" dirty="0" smtClean="0">
                <a:solidFill>
                  <a:schemeClr val="tx1"/>
                </a:solidFill>
                <a:latin typeface="Times New Roman" panose="02020603050405020304" pitchFamily="18" charset="0"/>
                <a:cs typeface="Times New Roman" panose="02020603050405020304" pitchFamily="18" charset="0"/>
              </a:rPr>
              <a:t> ақпан, 04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ақпан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1999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a:t>
            </a:r>
            <a:r>
              <a:rPr lang="ru-RU" sz="1400" b="1" i="1" dirty="0" smtClean="0">
                <a:latin typeface="Times New Roman" pitchFamily="18" charset="0"/>
                <a:cs typeface="Times New Roman"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18284</TotalTime>
  <Words>537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3966</cp:revision>
  <cp:lastPrinted>2021-07-01T03:56:27Z</cp:lastPrinted>
  <dcterms:created xsi:type="dcterms:W3CDTF">2018-03-27T06:03:00Z</dcterms:created>
  <dcterms:modified xsi:type="dcterms:W3CDTF">2024-02-02T06:33:32Z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