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013600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02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жаяу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 желі 9-14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03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5-10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3747696"/>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18228</TotalTime>
  <Words>483</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3342</cp:revision>
  <cp:lastPrinted>2021-07-01T07:38:07Z</cp:lastPrinted>
  <dcterms:created xsi:type="dcterms:W3CDTF">2018-03-27T06:03:00Z</dcterms:created>
  <dcterms:modified xsi:type="dcterms:W3CDTF">2024-02-02T07:20:47Z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