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1540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2165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03 </a:t>
            </a:r>
            <a:r>
              <a:rPr lang="ru-RU" sz="1400" b="1" dirty="0" err="1">
                <a:solidFill>
                  <a:srgbClr val="000000"/>
                </a:solidFill>
                <a:latin typeface="Times New Roman" panose="02020603050405020304" pitchFamily="18" charset="0"/>
                <a:cs typeface="Times New Roman" panose="02020603050405020304" pitchFamily="18" charset="0"/>
              </a:rPr>
              <a:t>ақпан</a:t>
            </a:r>
            <a:r>
              <a:rPr lang="ru-RU" altLang="ru-RU" sz="1400" b="1" dirty="0" err="1">
                <a:latin typeface="Times New Roman" panose="02020603050405020304" pitchFamily="18" charset="0"/>
                <a:cs typeface="Times New Roman" panose="02020603050405020304" pitchFamily="18" charset="0"/>
              </a:rPr>
              <a:t>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02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03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қар жауады, жаяу бұрқасын күтіледі. Жел 5-10 м/с. Ауа температурасы түнде 14-16, күндіз 3-5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04 ақпанға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03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04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аздаған қар жауады.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5-7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p>
          <a:p>
            <a:pPr indent="182563" algn="just"/>
            <a:endParaRPr lang="kk-KZ" sz="14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көтеріңкі болады деп күтілуде.</a:t>
            </a:r>
          </a:p>
          <a:p>
            <a:pPr indent="182563" algn="ctr"/>
            <a:r>
              <a:rPr lang="ru-RU" sz="1400" b="1" dirty="0" err="1">
                <a:solidFill>
                  <a:srgbClr val="000000"/>
                </a:solidFill>
                <a:latin typeface="Times New Roman" panose="02020603050405020304" pitchFamily="18" charset="0"/>
                <a:cs typeface="Times New Roman" panose="02020603050405020304" pitchFamily="18" charset="0"/>
                <a:sym typeface="+mn-ea"/>
              </a:rPr>
              <a:t>Р</a:t>
            </a:r>
            <a:r>
              <a:rPr lang="ru-RU" sz="800" b="1" dirty="0" err="1">
                <a:solidFill>
                  <a:srgbClr val="000000"/>
                </a:solidFill>
                <a:latin typeface="Times New Roman" panose="02020603050405020304" pitchFamily="18" charset="0"/>
                <a:cs typeface="Times New Roman" panose="02020603050405020304" pitchFamily="18" charset="0"/>
                <a:sym typeface="+mn-ea"/>
              </a:rPr>
              <a:t>расчетный</a:t>
            </a:r>
            <a:r>
              <a:rPr lang="ru-RU" sz="800" b="1" dirty="0">
                <a:solidFill>
                  <a:srgbClr val="000000"/>
                </a:solidFill>
                <a:latin typeface="Times New Roman" panose="02020603050405020304" pitchFamily="18" charset="0"/>
                <a:cs typeface="Times New Roman" panose="02020603050405020304" pitchFamily="18" charset="0"/>
                <a:sym typeface="+mn-ea"/>
              </a:rPr>
              <a:t> </a:t>
            </a:r>
            <a:r>
              <a:rPr lang="ru-RU" sz="1400" b="1" dirty="0">
                <a:solidFill>
                  <a:srgbClr val="000000"/>
                </a:solidFill>
                <a:latin typeface="Times New Roman" panose="02020603050405020304" pitchFamily="18" charset="0"/>
                <a:cs typeface="Times New Roman" panose="02020603050405020304" pitchFamily="18" charset="0"/>
                <a:sym typeface="+mn-ea"/>
              </a:rPr>
              <a:t>= 0,1</a:t>
            </a: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09479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16022</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2991</cp:revision>
  <cp:lastPrinted>2021-07-01T07:38:07Z</cp:lastPrinted>
  <dcterms:created xsi:type="dcterms:W3CDTF">2018-03-27T06:03:00Z</dcterms:created>
  <dcterms:modified xsi:type="dcterms:W3CDTF">2024-02-02T06:44:47Z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