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p:scale>
          <a:sx n="100" d="100"/>
          <a:sy n="100" d="100"/>
        </p:scale>
        <p:origin x="-3168" y="-211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742602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3221399"/>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2.619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түнде және таңертең аздаған қар. </a:t>
            </a:r>
            <a:r>
              <a:rPr lang="kk-KZ" sz="1100" dirty="0">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rPr>
              <a:t>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rPr>
              <a:t> 16-18,  </a:t>
            </a:r>
            <a:r>
              <a:rPr lang="kk-KZ" sz="1100" kern="1400" dirty="0">
                <a:solidFill>
                  <a:srgbClr val="000000"/>
                </a:solidFill>
                <a:latin typeface="Times New Roman" panose="02020603050405020304" pitchFamily="18" charset="0"/>
                <a:ea typeface="Times New Roman" panose="02020603050405020304" pitchFamily="18" charset="0"/>
              </a:rPr>
              <a:t>күндіз 6-8 </a:t>
            </a:r>
            <a:r>
              <a:rPr lang="kk-KZ" sz="1100" kern="1400" dirty="0">
                <a:solidFill>
                  <a:srgbClr val="000000"/>
                </a:solidFill>
                <a:latin typeface="Times New Roman" panose="02020603050405020304" pitchFamily="18" charset="0"/>
                <a:ea typeface="SimSun" panose="02010600030101010101" pitchFamily="2" charset="-122"/>
              </a:rPr>
              <a:t>аяз</a:t>
            </a:r>
            <a:r>
              <a:rPr lang="kk-KZ" sz="1100" kern="1400" dirty="0">
                <a:solidFill>
                  <a:srgbClr val="000000"/>
                </a:solidFill>
                <a:latin typeface="Times New Roman" panose="02020603050405020304" pitchFamily="18" charset="0"/>
                <a:ea typeface="Times New Roman" panose="02020603050405020304" pitchFamily="18" charset="0"/>
              </a:rPr>
              <a:t>.</a:t>
            </a:r>
            <a:endParaRPr lang="kk-KZ" sz="1100" kern="1400" dirty="0">
              <a:solidFill>
                <a:srgbClr val="000000"/>
              </a:solidFill>
              <a:latin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04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аздаған қар</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rPr>
              <a:t> 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7-9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27215</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4654</cp:revision>
  <cp:lastPrinted>2023-01-16T10:13:34Z</cp:lastPrinted>
  <dcterms:created xsi:type="dcterms:W3CDTF">2018-03-27T06:03:00Z</dcterms:created>
  <dcterms:modified xsi:type="dcterms:W3CDTF">2024-02-02T05:18:00Z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