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13641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240953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03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қар, көктайғақ, күндіз жаяу бұрқасын. Жел оңтүстік-батыстан, оңтүстіктен соғады, күші 9-14, күндіз екпіні 18 м/с. Ауа температурасы түнде 3-5, күндіз 0-2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04 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жаяу бұрқасын. </a:t>
            </a:r>
            <a:r>
              <a:rPr lang="kk-KZ" sz="1100" dirty="0">
                <a:latin typeface="Times New Roman" panose="02020603050405020304" pitchFamily="18" charset="0"/>
                <a:cs typeface="Times New Roman" panose="02020603050405020304" pitchFamily="18" charset="0"/>
              </a:rPr>
              <a:t>Жел оңтүстік-батыстан солтүстік-батысқа ауысып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04</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24208</TotalTime>
  <Words>614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4505</cp:revision>
  <cp:lastPrinted>2021-07-01T03:56:27Z</cp:lastPrinted>
  <dcterms:created xsi:type="dcterms:W3CDTF">2018-03-27T06:03:00Z</dcterms:created>
  <dcterms:modified xsi:type="dcterms:W3CDTF">2024-02-02T07:04:02Z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