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100" d="100"/>
          <a:sy n="100" d="100"/>
        </p:scale>
        <p:origin x="1214" y="-7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752222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утром и днем снег. Ветер юго-западный 9-14 м/с. Температура воздуха ночью 16-18, днем 6-8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небольшой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7-9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45660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февраля, ночью 04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28974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4801</cp:revision>
  <cp:lastPrinted>2021-11-30T05:55:24Z</cp:lastPrinted>
  <dcterms:created xsi:type="dcterms:W3CDTF">2018-03-27T06:03:00Z</dcterms:created>
  <dcterms:modified xsi:type="dcterms:W3CDTF">2024-02-02T05:18:03Z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