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февраля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456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февраля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юго-восточный 2-7 м/с. Температура воздуха ночью 10-12, </a:t>
            </a:r>
            <a:r>
              <a:rPr lang="ru-RU" dirty="0" smtClean="0">
                <a:solidFill>
                  <a:schemeClr val="tx1"/>
                </a:solidFill>
              </a:rPr>
              <a:t>днем 1-3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Временами туман. Ветер 0-5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5036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03 февраля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04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способствовать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755107"/>
              </p:ext>
            </p:extLst>
          </p:nvPr>
        </p:nvGraphicFramePr>
        <p:xfrm>
          <a:off x="4967288" y="4003675"/>
          <a:ext cx="4684712" cy="223363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818" y="3062287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4229</cp:revision>
  <cp:lastPrinted>2021-07-01T09:11:30Z</cp:lastPrinted>
  <dcterms:created xsi:type="dcterms:W3CDTF">2018-03-27T06:03:00Z</dcterms:created>
  <dcterms:modified xsi:type="dcterms:W3CDTF">2024-02-02T07:12:34Z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