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февраля, ночью 04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9857154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по 21 ч. 03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днем снег, поземок. Ветер юго-восточный 9-14 м/с. Температура воздуха ночью 17-19, днем 13-15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по 09 ч. 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 Температура воздуха 7-9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15588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4402</cp:revision>
  <cp:lastPrinted>2021-07-01T03:56:27Z</cp:lastPrinted>
  <dcterms:created xsi:type="dcterms:W3CDTF">2018-03-27T06:03:00Z</dcterms:created>
  <dcterms:modified xsi:type="dcterms:W3CDTF">2024-02-02T07:48:34Z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