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59190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02363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дождь.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Временами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24128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3171</cp:revision>
  <cp:lastPrinted>2021-10-15T03:50:29Z</cp:lastPrinted>
  <dcterms:created xsi:type="dcterms:W3CDTF">2018-03-27T06:03:00Z</dcterms:created>
  <dcterms:modified xsi:type="dcterms:W3CDTF">2024-02-02T06:36:36Z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