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507468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февраля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снег, поземок. Ветер 5-10 м/с. Температура воздуха ночью 14-16, днем 3-5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04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снег. Ветер 5-10 м/с. Температура </a:t>
            </a:r>
            <a:r>
              <a:rPr 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5-7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</a:t>
            </a:r>
            <a:r>
              <a:rPr lang="ru-RU" sz="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расчетный</a:t>
            </a:r>
            <a:r>
              <a:rPr lang="ru-RU" sz="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 0,1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224796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18514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3056</cp:revision>
  <cp:lastPrinted>2021-07-01T03:56:27Z</cp:lastPrinted>
  <dcterms:created xsi:type="dcterms:W3CDTF">2018-03-27T06:03:00Z</dcterms:created>
  <dcterms:modified xsi:type="dcterms:W3CDTF">2024-02-02T06:44:49Z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