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93844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февраля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13-15°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1375" y="20977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52743" y="30351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888008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22193</TotalTime>
  <Words>647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3422</cp:revision>
  <cp:lastPrinted>2021-10-18T15:52:53Z</cp:lastPrinted>
  <dcterms:created xsi:type="dcterms:W3CDTF">2018-03-27T06:03:00Z</dcterms:created>
  <dcterms:modified xsi:type="dcterms:W3CDTF">2024-02-02T06:34:39Z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