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64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01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8083332"/>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 күндіз </a:t>
            </a:r>
            <a:r>
              <a:rPr lang="ru-RU" sz="1100" dirty="0" err="1" smtClean="0">
                <a:latin typeface="Times New Roman" pitchFamily="18" charset="0"/>
                <a:cs typeface="Times New Roman" pitchFamily="18" charset="0"/>
              </a:rPr>
              <a:t>аздаған </a:t>
            </a:r>
            <a:r>
              <a:rPr lang="ru-RU" sz="1100" dirty="0" err="1" smtClean="0">
                <a:latin typeface="Times New Roman" pitchFamily="18" charset="0"/>
                <a:cs typeface="Times New Roman" pitchFamily="18" charset="0"/>
              </a:rPr>
              <a:t>қар</a:t>
            </a:r>
            <a:r>
              <a:rPr lang="ru-RU" sz="1100" dirty="0" err="1">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kk-KZ" sz="1100" dirty="0" smtClean="0">
                <a:latin typeface="Times New Roman" pitchFamily="18" charset="0"/>
                <a:cs typeface="Times New Roman" pitchFamily="18" charset="0"/>
              </a:rPr>
              <a:t> жел соғады, түнде күші </a:t>
            </a:r>
            <a:r>
              <a:rPr lang="kk-KZ" sz="1100" dirty="0" smtClean="0">
                <a:latin typeface="Times New Roman" pitchFamily="18" charset="0"/>
                <a:cs typeface="Times New Roman" pitchFamily="18" charset="0"/>
              </a:rPr>
              <a:t>1-6</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03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a:t>
            </a:r>
            <a:r>
              <a:rPr lang="kk-KZ" sz="1100" dirty="0">
                <a:latin typeface="Times New Roman" pitchFamily="18" charset="0"/>
                <a:cs typeface="Times New Roman" pitchFamily="18" charset="0"/>
              </a:rPr>
              <a:t>күші 9-14 м/с.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14483</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4225</cp:revision>
  <cp:lastPrinted>2021-07-01T03:56:27Z</cp:lastPrinted>
  <dcterms:created xsi:type="dcterms:W3CDTF">2018-03-27T06:03:00Z</dcterms:created>
  <dcterms:modified xsi:type="dcterms:W3CDTF">2024-02-01T06:50:54Z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