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1582160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1354219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,718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тұман</a:t>
            </a: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Оңтүстік-батыстан жел соғады, күші 9-14 м/с. Ауа температурасы түнде 2-4 аяз, күндіз 0-2 жылы</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dirty="0" smtClean="0">
                <a:solidFill>
                  <a:srgbClr val="000000"/>
                </a:solidFill>
                <a:latin typeface="Times New Roman" pitchFamily="18" charset="0"/>
                <a:cs typeface="Times New Roman" pitchFamily="18" charset="0"/>
              </a:rPr>
              <a:t>Оңтүстік-батыстан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2-4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19235</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3423</cp:revision>
  <cp:lastPrinted>2023-02-06T06:57:51Z</cp:lastPrinted>
  <dcterms:created xsi:type="dcterms:W3CDTF">2018-03-27T06:03:00Z</dcterms:created>
  <dcterms:modified xsi:type="dcterms:W3CDTF">2024-02-01T07:25:32Z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