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5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7439249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01 ақпан сағ.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Бұлтты, </a:t>
            </a:r>
            <a:r>
              <a:rPr lang="kk-KZ" sz="1200" dirty="0" smtClean="0">
                <a:solidFill>
                  <a:prstClr val="black"/>
                </a:solidFill>
                <a:latin typeface="Times New Roman" pitchFamily="18" charset="0"/>
                <a:cs typeface="Times New Roman" pitchFamily="18" charset="0"/>
              </a:rPr>
              <a:t>қар</a:t>
            </a:r>
            <a:r>
              <a:rPr lang="kk-KZ" sz="1200" dirty="0">
                <a:solidFill>
                  <a:prstClr val="black"/>
                </a:solidFill>
                <a:latin typeface="Times New Roman" pitchFamily="18" charset="0"/>
                <a:cs typeface="Times New Roman" pitchFamily="18" charset="0"/>
              </a:rPr>
              <a:t>, бұрқасын</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оңтүстік-батыстан соғады, </a:t>
            </a:r>
            <a:r>
              <a:rPr lang="kk-KZ" sz="1200" dirty="0">
                <a:solidFill>
                  <a:prstClr val="black"/>
                </a:solidFill>
                <a:latin typeface="Times New Roman" pitchFamily="18" charset="0"/>
                <a:cs typeface="Times New Roman" pitchFamily="18" charset="0"/>
              </a:rPr>
              <a:t>күші 5-10, күндіз екпіні 15-18 м/с. Ауа температурасы түнде 6-8°, күндіз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 болады.</a:t>
            </a: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02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қар</a:t>
            </a:r>
            <a:r>
              <a:rPr lang="kk-KZ" sz="14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0747" y="23885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905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0122341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0,064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646331"/>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18482</TotalTime>
  <Words>573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3249</cp:revision>
  <cp:lastPrinted>2021-07-01T03:56:27Z</cp:lastPrinted>
  <dcterms:created xsi:type="dcterms:W3CDTF">2018-03-27T06:03:00Z</dcterms:created>
  <dcterms:modified xsi:type="dcterms:W3CDTF">2024-02-01T07:22:56Z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