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3669925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4357019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01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02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қар, көктайғақ, жаяу бұрқасын болады. Оңтүстік-батыстан оңтүстік-шығысқа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түнде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8-10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02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a:t>
            </a:r>
            <a:r>
              <a:rPr lang="ru-RU" sz="1200" dirty="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13650</TotalTime>
  <Words>591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3119</cp:revision>
  <cp:lastPrinted>2021-07-01T03:56:27Z</cp:lastPrinted>
  <dcterms:created xsi:type="dcterms:W3CDTF">2018-03-27T06:03:00Z</dcterms:created>
  <dcterms:modified xsi:type="dcterms:W3CDTF">2024-02-01T07:05:18Z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