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varScale="1">
        <p:scale>
          <a:sx n="115" d="100"/>
          <a:sy n="115" d="100"/>
        </p:scale>
        <p:origin x="-21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ақпан</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48216" y="285728"/>
            <a:ext cx="476256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01</a:t>
            </a:r>
            <a:r>
              <a:rPr lang="kk-KZ" altLang="ru-RU" sz="1200" b="1" dirty="0" smtClean="0">
                <a:solidFill>
                  <a:srgbClr val="000000"/>
                </a:solidFill>
                <a:latin typeface="Times New Roman" pitchFamily="18" charset="0"/>
                <a:cs typeface="Times New Roman" pitchFamily="18" charset="0"/>
              </a:rPr>
              <a:t> 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02</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кей уақыттарда</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қар жауады</a:t>
            </a:r>
            <a:r>
              <a:rPr lang="kk-KZ" sz="1200" dirty="0" smtClean="0">
                <a:latin typeface="Times New Roman" pitchFamily="18" charset="0"/>
                <a:cs typeface="Times New Roman" pitchFamily="18" charset="0"/>
              </a:rPr>
              <a:t>, күндіз </a:t>
            </a:r>
            <a:r>
              <a:rPr lang="kk-KZ" sz="1200" dirty="0" smtClean="0">
                <a:latin typeface="Times New Roman" pitchFamily="18" charset="0"/>
                <a:cs typeface="Times New Roman" pitchFamily="18" charset="0"/>
              </a:rPr>
              <a:t>жаяу бұрқасын болады. </a:t>
            </a:r>
            <a:r>
              <a:rPr lang="kk-KZ" sz="1200" dirty="0" smtClean="0">
                <a:latin typeface="Times New Roman" pitchFamily="18" charset="0"/>
                <a:cs typeface="Times New Roman" pitchFamily="18" charset="0"/>
              </a:rPr>
              <a:t>О</a:t>
            </a:r>
            <a:r>
              <a:rPr lang="kk-KZ" sz="1200" dirty="0" smtClean="0">
                <a:latin typeface="Times New Roman" pitchFamily="18" charset="0"/>
                <a:cs typeface="Times New Roman" pitchFamily="18" charset="0"/>
              </a:rPr>
              <a:t>ңтүстік-батыстан жел соғады,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7-12</a:t>
            </a:r>
            <a:r>
              <a:rPr lang="kk-KZ" sz="1200" dirty="0" smtClean="0">
                <a:latin typeface="Times New Roman" pitchFamily="18" charset="0"/>
                <a:cs typeface="Times New Roman" pitchFamily="18" charset="0"/>
              </a:rPr>
              <a:t>, күндіз </a:t>
            </a:r>
            <a:r>
              <a:rPr lang="kk-KZ" sz="1200" dirty="0" smtClean="0">
                <a:latin typeface="Times New Roman" pitchFamily="18" charset="0"/>
                <a:cs typeface="Times New Roman" pitchFamily="18" charset="0"/>
              </a:rPr>
              <a:t>екпіні </a:t>
            </a:r>
            <a:r>
              <a:rPr lang="kk-KZ" sz="1200" dirty="0" smtClean="0">
                <a:latin typeface="Times New Roman" pitchFamily="18" charset="0"/>
                <a:cs typeface="Times New Roman" pitchFamily="18" charset="0"/>
              </a:rPr>
              <a:t>15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8-10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1-3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суық болады.</a:t>
            </a: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03</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02</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03</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 қар жауады. Оңтүстік-батыстан жел соғады, күші 7-12 м/с. Ауа температурасы 2-4 градус суық болады.</a:t>
            </a:r>
            <a:endParaRPr lang="kk-KZ" sz="1200" dirty="0" smtClean="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739293269"/>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0,021</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714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0,583</a:t>
                      </a:r>
                      <a:endParaRPr lang="en-US"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0,188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9" y="3500438"/>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kk-KZ" altLang="ru-RU" sz="1200" b="1" smtClean="0">
                <a:latin typeface="Times New Roman" panose="02020603050405020304" pitchFamily="18" charset="0"/>
                <a:cs typeface="Times New Roman" panose="02020603050405020304" pitchFamily="18" charset="0"/>
              </a:rPr>
              <a:t>ақпандағы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7863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02 </a:t>
            </a:r>
            <a:r>
              <a:rPr lang="kk-KZ" sz="1200" dirty="0" smtClean="0">
                <a:solidFill>
                  <a:schemeClr val="tx1"/>
                </a:solidFill>
                <a:latin typeface="Times New Roman" panose="02020603050405020304" pitchFamily="18" charset="0"/>
                <a:cs typeface="Times New Roman" panose="02020603050405020304" pitchFamily="18" charset="0"/>
              </a:rPr>
              <a:t>ақпан, </a:t>
            </a:r>
            <a:r>
              <a:rPr lang="kk-KZ" sz="1200" dirty="0" smtClean="0">
                <a:solidFill>
                  <a:schemeClr val="tx1"/>
                </a:solidFill>
                <a:latin typeface="Times New Roman" panose="02020603050405020304" pitchFamily="18" charset="0"/>
                <a:cs typeface="Times New Roman" panose="02020603050405020304" pitchFamily="18" charset="0"/>
              </a:rPr>
              <a:t>03 </a:t>
            </a:r>
            <a:r>
              <a:rPr lang="kk-KZ" sz="1200" dirty="0" smtClean="0">
                <a:solidFill>
                  <a:schemeClr val="tx1"/>
                </a:solidFill>
                <a:latin typeface="Times New Roman" panose="02020603050405020304" pitchFamily="18" charset="0"/>
                <a:cs typeface="Times New Roman" panose="02020603050405020304" pitchFamily="18" charset="0"/>
              </a:rPr>
              <a:t>ақпанда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16738</TotalTime>
  <Words>532</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3960</cp:revision>
  <cp:lastPrinted>2021-07-01T07:38:07Z</cp:lastPrinted>
  <dcterms:created xsi:type="dcterms:W3CDTF">2018-03-27T06:03:00Z</dcterms:created>
  <dcterms:modified xsi:type="dcterms:W3CDTF">2024-02-01T06:41:24Z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