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41678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885590"/>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таңертең аздаған қар. </a:t>
            </a:r>
            <a:r>
              <a:rPr lang="kk-KZ" sz="1100" dirty="0">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rPr>
              <a:t>күші 9-14,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dirty="0">
                <a:latin typeface="Times New Roman" panose="02020603050405020304" pitchFamily="18" charset="0"/>
                <a:ea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Calibri" panose="020F0502020204030204" pitchFamily="34"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rPr>
              <a:t> 12-14,  </a:t>
            </a:r>
            <a:r>
              <a:rPr lang="kk-KZ" sz="1100" kern="1400" dirty="0">
                <a:solidFill>
                  <a:srgbClr val="000000"/>
                </a:solidFill>
                <a:latin typeface="Times New Roman" panose="02020603050405020304" pitchFamily="18" charset="0"/>
                <a:ea typeface="Times New Roman" panose="02020603050405020304" pitchFamily="18" charset="0"/>
              </a:rPr>
              <a:t>күндіз 7-9 </a:t>
            </a:r>
            <a:r>
              <a:rPr lang="kk-KZ" sz="1100" kern="1400" dirty="0">
                <a:solidFill>
                  <a:srgbClr val="000000"/>
                </a:solidFill>
                <a:latin typeface="Times New Roman" panose="02020603050405020304" pitchFamily="18" charset="0"/>
                <a:ea typeface="SimSun" panose="02010600030101010101" pitchFamily="2" charset="-122"/>
              </a:rPr>
              <a:t>аяз</a:t>
            </a:r>
            <a:r>
              <a:rPr lang="kk-KZ" sz="1100" kern="1400" dirty="0">
                <a:solidFill>
                  <a:srgbClr val="000000"/>
                </a:solidFill>
                <a:latin typeface="Times New Roman" panose="02020603050405020304" pitchFamily="18" charset="0"/>
                <a:ea typeface="Times New Roman" panose="02020603050405020304" pitchFamily="18" charset="0"/>
              </a:rPr>
              <a:t>.</a:t>
            </a:r>
            <a:endParaRPr lang="kk-KZ" sz="1100" kern="1400" dirty="0">
              <a:solidFill>
                <a:srgbClr val="000000"/>
              </a:solidFill>
              <a:latin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қар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rPr>
              <a:t>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14-16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27212</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4652</cp:revision>
  <cp:lastPrinted>2023-01-16T10:13:34Z</cp:lastPrinted>
  <dcterms:created xsi:type="dcterms:W3CDTF">2018-03-27T06:03:00Z</dcterms:created>
  <dcterms:modified xsi:type="dcterms:W3CDTF">2024-02-01T05:57:57Z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