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59488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18" y="292403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0235419"/>
              </p:ext>
            </p:extLst>
          </p:nvPr>
        </p:nvGraphicFramePr>
        <p:xfrm>
          <a:off x="5052518" y="456794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320" y="400538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2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аздаған жауын-шашын (жаңбыр, қар), тұман. </a:t>
            </a:r>
            <a:r>
              <a:rPr lang="kk-KZ" sz="1100" dirty="0" smtClean="0">
                <a:solidFill>
                  <a:prstClr val="black"/>
                </a:solidFill>
                <a:latin typeface="Times New Roman" pitchFamily="18" charset="0"/>
                <a:cs typeface="Times New Roman" pitchFamily="18" charset="0"/>
              </a:rPr>
              <a:t>Жел оңтүстік-батыстан,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2</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65823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26503</TotalTime>
  <Words>595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2021-07-01T07:38:07Z</cp:lastPrinted>
  <dcterms:created xsi:type="dcterms:W3CDTF">2018-03-27T06:03:00Z</dcterms:created>
  <dcterms:modified xsi:type="dcterms:W3CDTF">2024-02-01T06:43:53Z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