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41776854"/>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01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01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ақпан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44855"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02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01 ақпан 2024 </a:t>
            </a:r>
            <a:r>
              <a:rPr lang="kk-KZ" altLang="ru-RU" sz="1200" b="1" dirty="0">
                <a:solidFill>
                  <a:prstClr val="black"/>
                </a:solidFill>
                <a:latin typeface="Times New Roman" panose="02020603050405020304" pitchFamily="18" charset="0"/>
                <a:cs typeface="Times New Roman" panose="02020603050405020304" pitchFamily="18" charset="0"/>
              </a:rPr>
              <a:t>ж. сағ. 21-ден </a:t>
            </a:r>
            <a:r>
              <a:rPr lang="kk-KZ" altLang="ru-RU" sz="1200" b="1" dirty="0" smtClean="0">
                <a:solidFill>
                  <a:prstClr val="black"/>
                </a:solidFill>
                <a:latin typeface="Times New Roman" panose="02020603050405020304" pitchFamily="18" charset="0"/>
                <a:cs typeface="Times New Roman" panose="02020603050405020304" pitchFamily="18" charset="0"/>
              </a:rPr>
              <a:t>02 ақпан 2024 </a:t>
            </a:r>
            <a:r>
              <a:rPr lang="kk-KZ" altLang="ru-RU" sz="1200" b="1" dirty="0">
                <a:solidFill>
                  <a:prstClr val="black"/>
                </a:solidFill>
                <a:latin typeface="Times New Roman" panose="02020603050405020304" pitchFamily="18" charset="0"/>
                <a:cs typeface="Times New Roman" panose="02020603050405020304" pitchFamily="18" charset="0"/>
              </a:rPr>
              <a:t>ж. сағ. 21 дейін</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a:t>
            </a:r>
            <a:r>
              <a:rPr lang="kk-KZ" sz="1200" dirty="0" smtClean="0">
                <a:solidFill>
                  <a:prstClr val="black"/>
                </a:solidFill>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Calibri" panose="020F0502020204030204" pitchFamily="34" charset="0"/>
              </a:rPr>
              <a:t> Түнде және таңертең т</a:t>
            </a:r>
            <a:r>
              <a:rPr lang="ru-RU" sz="1200" dirty="0" err="1" smtClean="0">
                <a:solidFill>
                  <a:prstClr val="black"/>
                </a:solidFill>
                <a:latin typeface="Times New Roman" panose="02020603050405020304" pitchFamily="18" charset="0"/>
                <a:cs typeface="Times New Roman" panose="02020603050405020304" pitchFamily="18" charset="0"/>
              </a:rPr>
              <a:t>ұман</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rPr>
              <a:t>Оңтүстіктен, оңтүстік-батыстан жел соғады</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күші </a:t>
            </a:r>
            <a:r>
              <a:rPr lang="kk-KZ" sz="1200" kern="1400" dirty="0" smtClean="0">
                <a:solidFill>
                  <a:srgbClr val="000000"/>
                </a:solidFill>
                <a:latin typeface="Times New Roman" panose="02020603050405020304" pitchFamily="18" charset="0"/>
                <a:ea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14-16,</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lvl="0"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2024 жылғы 03 </a:t>
            </a:r>
            <a:r>
              <a:rPr lang="kk-KZ" sz="1200" b="1" dirty="0">
                <a:latin typeface="Times New Roman" panose="02020603050405020304" pitchFamily="18" charset="0"/>
                <a:cs typeface="Times New Roman" panose="02020603050405020304" pitchFamily="18" charset="0"/>
              </a:rPr>
              <a:t>ақпан</a:t>
            </a:r>
          </a:p>
          <a:p>
            <a:pPr lvl="0"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smtClean="0">
                <a:solidFill>
                  <a:prstClr val="black"/>
                </a:solidFill>
                <a:latin typeface="Times New Roman" panose="02020603050405020304" pitchFamily="18" charset="0"/>
                <a:cs typeface="Times New Roman" panose="02020603050405020304" pitchFamily="18" charset="0"/>
              </a:rPr>
              <a:t>Бұлтты</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бұрқасын</a:t>
            </a:r>
            <a:r>
              <a:rPr lang="kk-KZ"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Оңтүстік-шығыстан жел </a:t>
            </a:r>
            <a:r>
              <a:rPr lang="kk-KZ" sz="1200" kern="1400" dirty="0">
                <a:solidFill>
                  <a:srgbClr val="000000"/>
                </a:solidFill>
                <a:latin typeface="Times New Roman" panose="02020603050405020304" pitchFamily="18" charset="0"/>
                <a:ea typeface="Times New Roman" panose="02020603050405020304" pitchFamily="18" charset="0"/>
              </a:rPr>
              <a:t>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9-14 </a:t>
            </a:r>
            <a:r>
              <a:rPr lang="kk-KZ" sz="1200" kern="1400" dirty="0" smtClean="0">
                <a:solidFill>
                  <a:srgbClr val="000000"/>
                </a:solidFill>
                <a:latin typeface="Times New Roman" panose="02020603050405020304" pitchFamily="18" charset="0"/>
                <a:ea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10-12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1541371"/>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01</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02, түнде 03 ақпан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19191</TotalTime>
  <Words>581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3549</cp:revision>
  <cp:lastPrinted>2021-07-01T07:38:07Z</cp:lastPrinted>
  <dcterms:created xsi:type="dcterms:W3CDTF">2018-03-27T06:03:00Z</dcterms:created>
  <dcterms:modified xsi:type="dcterms:W3CDTF">2024-02-01T07:00:10Z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